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9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5" r:id="rId9"/>
    <p:sldId id="264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/>
              <a:t>Kliknite da biste uredili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27220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 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2/2/2020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65783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2/2/2020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204444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2/2/2020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89054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 cita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2/2/2020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58114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ili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2/2/2020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759861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315254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35658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16910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35451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91629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40438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05465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49884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49825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62316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2/2/2020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1578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/>
              <a:t>PONAVLJANJE GRADIVA PRVOG POLUGODIŠTA </a:t>
            </a:r>
            <a:endParaRPr lang="sr-Latn-RS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62500" lnSpcReduction="20000"/>
          </a:bodyPr>
          <a:lstStyle/>
          <a:p>
            <a:endParaRPr lang="hr-HR"/>
          </a:p>
          <a:p>
            <a:r>
              <a:rPr lang="hr-HR"/>
              <a:t>VJERONAUK</a:t>
            </a:r>
          </a:p>
          <a:p>
            <a:pPr marL="457200" indent="-457200">
              <a:buAutoNum type="arabicPeriod"/>
            </a:pPr>
            <a:r>
              <a:rPr lang="hr-HR"/>
              <a:t>RAZRED</a:t>
            </a:r>
          </a:p>
          <a:p>
            <a:r>
              <a:rPr lang="hr-HR"/>
              <a:t>3. EKONOMSKa ŠKOLA</a:t>
            </a:r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42581623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Kako se postaje sretan prema epikureizmu?</a:t>
            </a:r>
            <a:endParaRPr lang="sr-Latn-RS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/>
              <a:t>Prema epikureizmu čovjek postaje sretan kad bježi od boli i zla, tj. traži užitke i dobro (one užitke koji ne uzrokuju nemir i grižnju savjesti)</a:t>
            </a:r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754708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Kako ateizmu gleda na sreću tj. na zlo?</a:t>
            </a:r>
            <a:endParaRPr lang="sr-Latn-RS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Ateisti smatraju da zlo motivira čovjeka na razvoj i usavršavanje. Patnja i zlo su snažno sredstvo čovjekova osvješćivanja. </a:t>
            </a: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21611113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Kako nihilizam gleda na sreću?</a:t>
            </a:r>
            <a:endParaRPr lang="sr-Latn-RS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/>
              <a:t>Nihilisti smatraju da je sve besmisleno, te da čovjek ne može biti sretan. Za njih čovjek je osuđen da živi i radi kao da smisao postoji, iako zna da ga nema.</a:t>
            </a:r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6128843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Kako </a:t>
            </a:r>
            <a:r>
              <a:rPr lang="hr-HR" dirty="0" err="1"/>
              <a:t>kršćansvo</a:t>
            </a:r>
            <a:r>
              <a:rPr lang="hr-HR" dirty="0"/>
              <a:t> gleda na sreću tj. na zlo?</a:t>
            </a:r>
            <a:endParaRPr lang="sr-Latn-RS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Kršćani smatraju da su grijeh i patnja posljedica grijeha prvih ljudi. Ono je svjesno patnje i zla u svijetu, ali prihvaćanjem i osmišljavanjem te patnje čovjek dobiva puninu i polako ide ka savršenstvu (primjer Isusovog prihvaćanja križa).</a:t>
            </a: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26086750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Kako materijalizam tumači život nakon smrti?</a:t>
            </a:r>
            <a:endParaRPr lang="sr-Latn-RS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/>
              <a:t>Materijalizam tvrdi da poslije smrti nema ničega i stoga život treba živjeti ovdje i sada.</a:t>
            </a:r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2641935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Kako istočne religije gledaju smrt?</a:t>
            </a:r>
            <a:endParaRPr lang="sr-Latn-RS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/>
              <a:t>Istočne religije uz pojam smrt vežu i pojam reinkarnacije – uvjerenje kako je ovaj život jedan od mnogih utjelovljenja i kako nakon smrti slijedi novi život u biljnom, životinjskom ili ljudskom obliku.</a:t>
            </a:r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10737098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Kako kršćanstvo gleda na smrt?</a:t>
            </a:r>
            <a:endParaRPr lang="sr-Latn-RS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/>
              <a:t>Kršćanstvo ne prihvaća niti jednu krajnost (ni materijalizam ni reinkarnaciju), već smatra da je smrt prijelaz u novi, vječni život. Trenutni život je jedinstvena prilika. </a:t>
            </a:r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61049482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Koja je razlika između životnih ciljeva i životnog smisla?</a:t>
            </a:r>
            <a:endParaRPr lang="sr-Latn-RS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/>
              <a:t>Životni ciljevi su pojedinačni, promjenjivi i predstavljaju određene stepenice koje čovjeka vode ka ispunjenju života. Životni smisao ne može doći od prolaznih stvari, njega može dati samo apsolutno biće, tj. Bog.</a:t>
            </a:r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93221462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Što znači transcedentno?</a:t>
            </a:r>
            <a:endParaRPr lang="sr-Latn-RS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/>
              <a:t>Transcedentno označava nešto što se ne može iskustvom spoznati (npr. Bog)</a:t>
            </a:r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65479539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Što je religija?</a:t>
            </a:r>
            <a:endParaRPr lang="sr-Latn-RS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/>
              <a:t>Religija je izvanjsko očitovanje štovanja nekog višeg bića unutar zajednice koja ima određeni okvir i pravila.</a:t>
            </a:r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8004422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1. Što je adolescencija?</a:t>
            </a:r>
            <a:endParaRPr lang="sr-Latn-RS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/>
              <a:t>Adolescencija je razvojna dob između djetinstva i zrele, odrasle dobi. To je razdoblje u kojem mlada osoba propituje svoj život, svoju okolinu, svijet…</a:t>
            </a:r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422623591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Što je magija?</a:t>
            </a:r>
            <a:endParaRPr lang="sr-Latn-RS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/>
              <a:t>Magija je vjerovanje u postojanje natprirodnih sila kojima čovjek može ovladati kako bi činio dobro ili loše.</a:t>
            </a:r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02897601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Koja je razlika između magije i religije?</a:t>
            </a:r>
            <a:endParaRPr lang="sr-Latn-RS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/>
              <a:t>Religija polazi od stava poniznosti, tj. da ne može raditi sve što želi, dok magija polazi od stava da može ovladati natprirodnim silama i koristiti ih kako želi.</a:t>
            </a:r>
          </a:p>
        </p:txBody>
      </p:sp>
    </p:spTree>
    <p:extLst>
      <p:ext uri="{BB962C8B-B14F-4D97-AF65-F5344CB8AC3E}">
        <p14:creationId xmlns:p14="http://schemas.microsoft.com/office/powerpoint/2010/main" val="114446900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Koji su oblici religioznog ponašanja?</a:t>
            </a:r>
            <a:endParaRPr lang="sr-Latn-RS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/>
              <a:t>Oblici religioznog ponašanja su: obredi, poseban moral i molitva.</a:t>
            </a:r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59841485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Koje oznake ima svaka religija?</a:t>
            </a:r>
            <a:endParaRPr lang="sr-Latn-RS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/>
              <a:t>Svaka religija ima: vlastitu povijest, utemeljitelja, mjesto i vrijeme nastanka, svete spise, kult.</a:t>
            </a:r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56914478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Što je monoteizam?</a:t>
            </a:r>
            <a:endParaRPr lang="sr-Latn-RS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/>
              <a:t>Monoteizam je vjerovanje u jednoga Boga.</a:t>
            </a:r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76024005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Što je politeizam?</a:t>
            </a:r>
            <a:endParaRPr lang="sr-Latn-RS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/>
              <a:t>Politeizam je vjerovanje u više bogova.</a:t>
            </a:r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400810802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Ukratko opiši vjerovanje u pretpovijesnom razdoblju.</a:t>
            </a:r>
            <a:endParaRPr lang="sr-Latn-RS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/>
              <a:t>U pretpovijesnom razdoblju čovjek je politeist; najčešće ne poznaje dobro bogove jer mu se nisu objavili; bogovima prinosi žrtve kako bi ih udobrovoljio; bogovi su izrazito daleki i teško dostupni pojedincu.</a:t>
            </a:r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86634965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Ukratko opiši vjerovanje u židovstvu.</a:t>
            </a:r>
            <a:endParaRPr lang="sr-Latn-RS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/>
              <a:t>Kod Židova Bog se objavljuje, predstavlja se, ali i dalje pojedinac komunicira s njim preko posrednika. Bog je uzvišen i vjernici mu prinose žrtve kako bi ga udobrovoljili. </a:t>
            </a:r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13680176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Ukratko opiši vjerovanje u kršćanstvu.</a:t>
            </a:r>
            <a:endParaRPr lang="sr-Latn-RS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/>
              <a:t>Kod kršćana Bog je blizak, svatko može komunicirati s njim bez posrednika. Kršćani ne prinose žrtvu Bogu, već se događa inverzija - Bog žrtvuje vlastitig Sina kako bi pomogao čovjeku.</a:t>
            </a:r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87334876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Što znači naravna objava boga?</a:t>
            </a:r>
            <a:endParaRPr lang="sr-Latn-RS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/>
              <a:t>Naravna objava Boga znači da se Bog objavljuje neizravno, preko onoga što je stvorio. Mi ga prepoznajemo preko stvorenja, tj. cijeloga svijeta.</a:t>
            </a:r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4078503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Zašto je važno postavljanje životnih pitanja u tom razdoblju?</a:t>
            </a:r>
            <a:endParaRPr lang="sr-Latn-RS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/>
              <a:t>Postavljanje životnih pitanja je važno zato da bi osoba aktivno sudjelovala u izgrađivanju vlastitih stajališta, a ne da pasivno promatra život oko sebe i bez promišljanja prihvaća tuđa stajališta. Sve to dovodi do izgradnje zaista zrele osobe.</a:t>
            </a:r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42248509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Što znači nadnaravna objava Boga?</a:t>
            </a:r>
            <a:endParaRPr lang="sr-Latn-RS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/>
              <a:t>Nadnaravna objava Boga znači da se Bog objavljuje neposredno, otkrivajući čovjeku nešto do čega on sam ne bi mogao nikada doći ili spoznati.</a:t>
            </a:r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66095775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Opiši hinduizam</a:t>
            </a:r>
            <a:endParaRPr lang="sr-Latn-RS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/>
              <a:t>Hinduizam je religija nastala u Indiji. Nema posebnog utemeljitelja. Sveti spisi se zovu Vede. Hinduisti vjeruju u Brahmana koji je nespoznatljivi i apsolutni bog. Tu su još i bogovi Šiva i Višna kao najpoznatiji, ali imaju još mnoštvo bogova. Hinduizam naglašava način života, a ne način mišljenja. Izvor hinduskog morala je Manuov zakonik u kojem se opisuje hinduistička religija, pravo, običaji, politika… Prihvaća se podjela ljudi na kaste.</a:t>
            </a:r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97027134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Opiši budizam</a:t>
            </a:r>
            <a:endParaRPr lang="sr-Latn-RS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611346" y="1930400"/>
            <a:ext cx="8596668" cy="3880773"/>
          </a:xfrm>
        </p:spPr>
        <p:txBody>
          <a:bodyPr/>
          <a:lstStyle/>
          <a:p>
            <a:r>
              <a:rPr lang="hr-HR" dirty="0"/>
              <a:t>Budizam se razvija unutar hinduizma u Indiji. Utemeljio ga je </a:t>
            </a:r>
            <a:r>
              <a:rPr lang="hr-HR" dirty="0" err="1"/>
              <a:t>Siddharta</a:t>
            </a:r>
            <a:r>
              <a:rPr lang="hr-HR" dirty="0"/>
              <a:t> </a:t>
            </a:r>
            <a:r>
              <a:rPr lang="hr-HR" dirty="0" err="1"/>
              <a:t>Gautama</a:t>
            </a:r>
            <a:r>
              <a:rPr lang="hr-HR" dirty="0"/>
              <a:t>, koji je prozvan </a:t>
            </a:r>
            <a:r>
              <a:rPr lang="hr-HR" dirty="0" err="1"/>
              <a:t>Buddha</a:t>
            </a:r>
            <a:r>
              <a:rPr lang="hr-HR" dirty="0"/>
              <a:t> (Probuđeni). Sveti spisi su im Budine propovijedi. Budisti vjeruju u reinkarnaciju, a cilj je postizanje nirvane. Budisti vrše kult tako da iskazuju štovanje </a:t>
            </a:r>
            <a:r>
              <a:rPr lang="hr-HR" dirty="0" err="1"/>
              <a:t>Buddhi</a:t>
            </a:r>
            <a:r>
              <a:rPr lang="hr-HR" dirty="0"/>
              <a:t> na najrazličitije načine.</a:t>
            </a: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264441913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Opiši konfucijanizam</a:t>
            </a:r>
            <a:endParaRPr lang="sr-Latn-RS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/>
              <a:t>Religiju utemeljuje Konfucije. Jedna od najznačajnijih religija u Kini. Najvažniji sveti spisi su </a:t>
            </a:r>
            <a:r>
              <a:rPr lang="hr-HR" i="1"/>
              <a:t>Pet klasika</a:t>
            </a:r>
            <a:r>
              <a:rPr lang="hr-HR"/>
              <a:t>. U središtu njegova nauka je krepost ren, koja predstavlja i dobrotu i dobrohotnost i čovjekoljublje i srdačnost. Cilj je poboljšati društvo.</a:t>
            </a:r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59866196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Opiši taoizam</a:t>
            </a:r>
            <a:endParaRPr lang="sr-Latn-RS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Utemeljitelj taoizma je </a:t>
            </a:r>
            <a:r>
              <a:rPr lang="hr-HR" dirty="0" err="1"/>
              <a:t>Lao-zi</a:t>
            </a:r>
            <a:r>
              <a:rPr lang="hr-HR" dirty="0"/>
              <a:t>. Temeljno djelo religije je </a:t>
            </a:r>
            <a:r>
              <a:rPr lang="hr-HR" i="1" dirty="0"/>
              <a:t>Knjiga o putu i njegovoj kreposti</a:t>
            </a:r>
            <a:r>
              <a:rPr lang="hr-HR" dirty="0"/>
              <a:t>. Osnova taoizma je pojam </a:t>
            </a:r>
            <a:r>
              <a:rPr lang="hr-HR" dirty="0" err="1"/>
              <a:t>tao</a:t>
            </a:r>
            <a:r>
              <a:rPr lang="hr-HR" dirty="0"/>
              <a:t> – nepromjenjiv, prije svih stvari i od njega potječe yin (muški princip) i </a:t>
            </a:r>
            <a:r>
              <a:rPr lang="hr-HR" dirty="0" err="1"/>
              <a:t>yang</a:t>
            </a:r>
            <a:r>
              <a:rPr lang="hr-HR" dirty="0"/>
              <a:t> (ženski princip). Taoizam potiče smirenost, nedjelovanje i izbjegavanje napetosti kako bi se nasljedovala nepromjenjivost </a:t>
            </a:r>
            <a:r>
              <a:rPr lang="hr-HR" dirty="0" err="1"/>
              <a:t>taoa</a:t>
            </a:r>
            <a:r>
              <a:rPr lang="hr-HR" dirty="0"/>
              <a:t>.</a:t>
            </a: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77083025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Opiši židovstvo</a:t>
            </a:r>
            <a:endParaRPr lang="sr-Latn-RS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/>
              <a:t>Židovstvo je najstarija monoteistička religija. Nema posebnog utemeljitelja, ali za razvoj židovstva su posebno zaslužni Abraham, Mojaije i Izrael (Jakov). Za Židove sveta knjiga je Tora, a posebnu pažnju pridaju i Talmudu i Zoharu. Židovi imaju snažan osjećaj pripadnosti narodu i Bogu. Okupljaju se u sinagogama koje predstavljaju zamjenu za Hram. Temelj morala su im Deset Božjih zapovijedi, a još posebno obdržavaju obrezivanje muškaraca, svetkovanje subote i zabranu konzumiranja mesa nekih životinja. Najpoznatiji blagdani su: Roš ha-šana, Jom kipur, Pesah (glavni blagdan), Sukot, Hanuka, Purim, Šavuot. Židovski učitelj zove se rabin.</a:t>
            </a:r>
          </a:p>
          <a:p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402659605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Opiši islam</a:t>
            </a:r>
            <a:endParaRPr lang="sr-Latn-RS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/>
              <a:t>Povijest islama je vezana za utemeljitelja te religije – Muhameda. Bog je Alah. Religija je osnovana početkom 7. st.  (622. godina) – prelaskom Muhameda iz Meke u Medinu (hidžra). Sveta knjiga je Kur’an. Pet stupova islama su: ispovijest vjere, obredna molitva, ramazanski post, obavezan vjerski prinos, hodočašće u Meku barem jednom u životu. Postoje dva blagdana: Ramazanski bajram i Kurban-bajram. Obredi se održavaju u džamiji i vodi ih imam. Muslimani redovito mole pet puta dnevno. Zabranjeno im je jesti svinjetinu, piti alkohol ili konzumirati omamljujuća sredstva.</a:t>
            </a:r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23509811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Opiši kršćanstvo</a:t>
            </a:r>
            <a:endParaRPr lang="sr-Latn-RS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/>
              <a:t>Kršćanstvo je osnovano prije otprilike 2000 god. od Isusa iz Nazareta. Do 313. god. bilo je proganjano. Isus je imao 12 apostola i 72 učenika koji nakon njegovog uzašašća nastavljaju širiti njegov nauk. Kršćanski sveti spis je Biblija koja se sastoji od Starog zavjeta (46) i Novog zavjeta (27). Isus se nastavlja na židovstvo, ali ga dopunjava. Sažimlje sve židovske zakone u dvije zapovijedi ljubavi. Uči da je ljubav temelj svega i da smo svi braća jer nam je jedan Otac na nebu. Krščani štuju Boga u euharistiji - nekrvna žrtva Novoga saveza – spomen čin Isusove muke. </a:t>
            </a:r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3337821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Koja je Razlika kršćanstva i drugih religija?</a:t>
            </a:r>
            <a:endParaRPr lang="sr-Latn-RS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Kršćanstvo se temelji na principu ljubavi, dok se druge religije temelje na principu zakona. Za kršćane je ljubav uvijek na prvom mjestu, čak i po cijenu kršenja zakona. U kršćanstvu Bog silazi čovjeku, i toliko mu je blizak da ga naziva </a:t>
            </a:r>
            <a:r>
              <a:rPr lang="hr-HR" dirty="0" err="1"/>
              <a:t>Abba</a:t>
            </a:r>
            <a:r>
              <a:rPr lang="hr-HR" dirty="0"/>
              <a:t> - tatica</a:t>
            </a: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177398858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Što je ekumenizam?</a:t>
            </a:r>
            <a:endParaRPr lang="sr-Latn-RS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/>
              <a:t>Ekumenizam je nastojanje oko približavanja razdvojenih kršćanskih zajednica s ciljem ponovnog ujedinjenja u jedinstvenu Crkvu.</a:t>
            </a:r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3365263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Što je osoba?</a:t>
            </a:r>
            <a:endParaRPr lang="sr-Latn-RS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/>
              <a:t>Osoba je individua koja ima duhovnu narav.</a:t>
            </a:r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50225407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Koji je ispravan način za ekumensko djelovanje?</a:t>
            </a:r>
            <a:endParaRPr lang="sr-Latn-RS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/>
              <a:t>Ispravan način za ekumensko djelovanje je dijalog, poštivanje različitosti, inzistiranje na sličnostima i dopuštanje određenih iznimki. </a:t>
            </a:r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48826780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Što je međureligijski dijalog?</a:t>
            </a:r>
            <a:endParaRPr lang="sr-Latn-RS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/>
              <a:t>Nastojanje na međusobnom upoznavanju, razgovoru i razumijevanju između kršćanstva i drugih nekršćanskih religija. </a:t>
            </a:r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100000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Po čemu se čovjek razlikuje od drugih stvorenja?</a:t>
            </a:r>
            <a:endParaRPr lang="sr-Latn-RS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/>
              <a:t>Čovjek je stvoren na sliku Božju - ima svijest o sebi, razum, slobodnu volju, kreativan je, ima dušu i sposoban je ljubiti.</a:t>
            </a:r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40576017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Na čemu se gradi samopoštovanje i što ono uključuje?</a:t>
            </a:r>
            <a:endParaRPr lang="sr-Latn-RS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/>
              <a:t>Samopoštovanje se gradi na samopouzdanju, tj. na povjerenju u vlastite snage i osjećaju vlastite vrijednosti. </a:t>
            </a:r>
          </a:p>
          <a:p>
            <a:r>
              <a:rPr lang="hr-HR"/>
              <a:t>Samopoštovanje uključuje poštivanje vlastitih osjećaja, potreba i zahtjeva, ali i poštivanje drugih ljudi. </a:t>
            </a:r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574945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Što je sreća i što ju narušava?</a:t>
            </a:r>
            <a:endParaRPr lang="sr-Latn-RS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/>
              <a:t>Sreća je stanje potpunog zadovoljenja vlastitih težnji</a:t>
            </a:r>
          </a:p>
          <a:p>
            <a:r>
              <a:rPr lang="hr-HR"/>
              <a:t>Sreću narušava zlo</a:t>
            </a:r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8738043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Navedi neke filozofske pravce koji nude „recept” za sreću</a:t>
            </a:r>
            <a:endParaRPr lang="sr-Latn-RS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/>
              <a:t>Stoicizam</a:t>
            </a:r>
          </a:p>
          <a:p>
            <a:r>
              <a:rPr lang="hr-HR"/>
              <a:t>Epikureizam</a:t>
            </a:r>
          </a:p>
          <a:p>
            <a:r>
              <a:rPr lang="hr-HR"/>
              <a:t>Ateizam</a:t>
            </a:r>
          </a:p>
          <a:p>
            <a:r>
              <a:rPr lang="hr-HR"/>
              <a:t>Nihilizam</a:t>
            </a:r>
          </a:p>
          <a:p>
            <a:r>
              <a:rPr lang="hr-HR"/>
              <a:t>Kršćanstvo</a:t>
            </a:r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2894281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Kako se prema stoicizmu postaje sretan?</a:t>
            </a:r>
            <a:endParaRPr lang="sr-Latn-RS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/>
              <a:t>Stoici smatraju da čovjek postaje sretan ukoliko živi u skladu s prirodom svijeta i sa vlastitom razumnom prirodom i ne dozvoljava da zlo utječe na njega.</a:t>
            </a:r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014196554"/>
      </p:ext>
    </p:extLst>
  </p:cSld>
  <p:clrMapOvr>
    <a:masterClrMapping/>
  </p:clrMapOvr>
</p:sld>
</file>

<file path=ppt/theme/theme1.xml><?xml version="1.0" encoding="utf-8"?>
<a:theme xmlns:a="http://schemas.openxmlformats.org/drawingml/2006/main" name="Faseta">
  <a:themeElements>
    <a:clrScheme name="Fas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s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s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0</TotalTime>
  <Words>1611</Words>
  <Application>Microsoft Office PowerPoint</Application>
  <PresentationFormat>Široki zaslon</PresentationFormat>
  <Paragraphs>91</Paragraphs>
  <Slides>41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41</vt:i4>
      </vt:variant>
    </vt:vector>
  </HeadingPairs>
  <TitlesOfParts>
    <vt:vector size="45" baseType="lpstr">
      <vt:lpstr>Arial</vt:lpstr>
      <vt:lpstr>Trebuchet MS</vt:lpstr>
      <vt:lpstr>Wingdings 3</vt:lpstr>
      <vt:lpstr>Faseta</vt:lpstr>
      <vt:lpstr>PONAVLJANJE GRADIVA PRVOG POLUGODIŠTA </vt:lpstr>
      <vt:lpstr>1. Što je adolescencija?</vt:lpstr>
      <vt:lpstr>Zašto je važno postavljanje životnih pitanja u tom razdoblju?</vt:lpstr>
      <vt:lpstr>Što je osoba?</vt:lpstr>
      <vt:lpstr>Po čemu se čovjek razlikuje od drugih stvorenja?</vt:lpstr>
      <vt:lpstr>Na čemu se gradi samopoštovanje i što ono uključuje?</vt:lpstr>
      <vt:lpstr>Što je sreća i što ju narušava?</vt:lpstr>
      <vt:lpstr>Navedi neke filozofske pravce koji nude „recept” za sreću</vt:lpstr>
      <vt:lpstr>Kako se prema stoicizmu postaje sretan?</vt:lpstr>
      <vt:lpstr>Kako se postaje sretan prema epikureizmu?</vt:lpstr>
      <vt:lpstr>Kako ateizmu gleda na sreću tj. na zlo?</vt:lpstr>
      <vt:lpstr>Kako nihilizam gleda na sreću?</vt:lpstr>
      <vt:lpstr>Kako kršćansvo gleda na sreću tj. na zlo?</vt:lpstr>
      <vt:lpstr>Kako materijalizam tumači život nakon smrti?</vt:lpstr>
      <vt:lpstr>Kako istočne religije gledaju smrt?</vt:lpstr>
      <vt:lpstr>Kako kršćanstvo gleda na smrt?</vt:lpstr>
      <vt:lpstr>Koja je razlika između životnih ciljeva i životnog smisla?</vt:lpstr>
      <vt:lpstr>Što znači transcedentno?</vt:lpstr>
      <vt:lpstr>Što je religija?</vt:lpstr>
      <vt:lpstr>Što je magija?</vt:lpstr>
      <vt:lpstr>Koja je razlika između magije i religije?</vt:lpstr>
      <vt:lpstr>Koji su oblici religioznog ponašanja?</vt:lpstr>
      <vt:lpstr>Koje oznake ima svaka religija?</vt:lpstr>
      <vt:lpstr>Što je monoteizam?</vt:lpstr>
      <vt:lpstr>Što je politeizam?</vt:lpstr>
      <vt:lpstr>Ukratko opiši vjerovanje u pretpovijesnom razdoblju.</vt:lpstr>
      <vt:lpstr>Ukratko opiši vjerovanje u židovstvu.</vt:lpstr>
      <vt:lpstr>Ukratko opiši vjerovanje u kršćanstvu.</vt:lpstr>
      <vt:lpstr>Što znači naravna objava boga?</vt:lpstr>
      <vt:lpstr>Što znači nadnaravna objava Boga?</vt:lpstr>
      <vt:lpstr>Opiši hinduizam</vt:lpstr>
      <vt:lpstr>Opiši budizam</vt:lpstr>
      <vt:lpstr>Opiši konfucijanizam</vt:lpstr>
      <vt:lpstr>Opiši taoizam</vt:lpstr>
      <vt:lpstr>Opiši židovstvo</vt:lpstr>
      <vt:lpstr>Opiši islam</vt:lpstr>
      <vt:lpstr>Opiši kršćanstvo</vt:lpstr>
      <vt:lpstr>Koja je Razlika kršćanstva i drugih religija?</vt:lpstr>
      <vt:lpstr>Što je ekumenizam?</vt:lpstr>
      <vt:lpstr>Koji je ispravan način za ekumensko djelovanje?</vt:lpstr>
      <vt:lpstr>Što je međureligijski dijalog?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PONAVLJANJE GRADIVA PRVOG POLUGODIŠTA</dc:title>
  <dc:creator>jakov mamic</dc:creator>
  <cp:lastModifiedBy>jakov mamic</cp:lastModifiedBy>
  <cp:revision>10</cp:revision>
  <dcterms:modified xsi:type="dcterms:W3CDTF">2020-02-02T15:21:49Z</dcterms:modified>
</cp:coreProperties>
</file>