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4A53A-DC6C-4423-BBE1-F0937E5E10A5}" type="datetimeFigureOut">
              <a:rPr lang="hr-HR" smtClean="0"/>
              <a:t>8.1.2022.</a:t>
            </a:fld>
            <a:endParaRPr lang="hr-H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B7DCA-4A42-4955-B3B1-DC7B5A5332C8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4A53A-DC6C-4423-BBE1-F0937E5E10A5}" type="datetimeFigureOut">
              <a:rPr lang="hr-HR" smtClean="0"/>
              <a:t>8.1.2022.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B7DCA-4A42-4955-B3B1-DC7B5A5332C8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4A53A-DC6C-4423-BBE1-F0937E5E10A5}" type="datetimeFigureOut">
              <a:rPr lang="hr-HR" smtClean="0"/>
              <a:t>8.1.2022.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B7DCA-4A42-4955-B3B1-DC7B5A5332C8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4A53A-DC6C-4423-BBE1-F0937E5E10A5}" type="datetimeFigureOut">
              <a:rPr lang="hr-HR" smtClean="0"/>
              <a:t>8.1.2022.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B7DCA-4A42-4955-B3B1-DC7B5A5332C8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4A53A-DC6C-4423-BBE1-F0937E5E10A5}" type="datetimeFigureOut">
              <a:rPr lang="hr-HR" smtClean="0"/>
              <a:t>8.1.2022.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B7DCA-4A42-4955-B3B1-DC7B5A5332C8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4A53A-DC6C-4423-BBE1-F0937E5E10A5}" type="datetimeFigureOut">
              <a:rPr lang="hr-HR" smtClean="0"/>
              <a:t>8.1.2022.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B7DCA-4A42-4955-B3B1-DC7B5A5332C8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4A53A-DC6C-4423-BBE1-F0937E5E10A5}" type="datetimeFigureOut">
              <a:rPr lang="hr-HR" smtClean="0"/>
              <a:t>8.1.2022.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B7DCA-4A42-4955-B3B1-DC7B5A5332C8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4A53A-DC6C-4423-BBE1-F0937E5E10A5}" type="datetimeFigureOut">
              <a:rPr lang="hr-HR" smtClean="0"/>
              <a:t>8.1.2022.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B7DCA-4A42-4955-B3B1-DC7B5A5332C8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4A53A-DC6C-4423-BBE1-F0937E5E10A5}" type="datetimeFigureOut">
              <a:rPr lang="hr-HR" smtClean="0"/>
              <a:t>8.1.2022.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B7DCA-4A42-4955-B3B1-DC7B5A5332C8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4A53A-DC6C-4423-BBE1-F0937E5E10A5}" type="datetimeFigureOut">
              <a:rPr lang="hr-HR" smtClean="0"/>
              <a:t>8.1.2022.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B7DCA-4A42-4955-B3B1-DC7B5A5332C8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4A53A-DC6C-4423-BBE1-F0937E5E10A5}" type="datetimeFigureOut">
              <a:rPr lang="hr-HR" smtClean="0"/>
              <a:t>8.1.2022.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0EB7DCA-4A42-4955-B3B1-DC7B5A5332C8}" type="slidenum">
              <a:rPr lang="hr-HR" smtClean="0"/>
              <a:t>‹#›</a:t>
            </a:fld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1B4A53A-DC6C-4423-BBE1-F0937E5E10A5}" type="datetimeFigureOut">
              <a:rPr lang="hr-HR" smtClean="0"/>
              <a:t>8.1.2022.</a:t>
            </a:fld>
            <a:endParaRPr lang="hr-H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0EB7DCA-4A42-4955-B3B1-DC7B5A5332C8}" type="slidenum">
              <a:rPr lang="hr-HR" smtClean="0"/>
              <a:t>‹#›</a:t>
            </a:fld>
            <a:endParaRPr lang="hr-H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6000" dirty="0">
                <a:cs typeface="Arial" panose="020B0604020202020204" pitchFamily="34" charset="0"/>
              </a:rPr>
              <a:t> </a:t>
            </a:r>
            <a:r>
              <a:rPr lang="hr-HR" sz="3600" dirty="0">
                <a:solidFill>
                  <a:schemeClr val="tx1"/>
                </a:solidFill>
                <a:cs typeface="Arial" panose="020B0604020202020204" pitchFamily="34" charset="0"/>
              </a:rPr>
              <a:t>EU odgovori na (i)migracijske </a:t>
            </a:r>
            <a:r>
              <a:rPr lang="hr-HR" sz="3600" dirty="0" smtClean="0">
                <a:solidFill>
                  <a:schemeClr val="tx1"/>
                </a:solidFill>
                <a:cs typeface="Arial" panose="020B0604020202020204" pitchFamily="34" charset="0"/>
              </a:rPr>
              <a:t>izazove -          Konferencija </a:t>
            </a:r>
            <a:r>
              <a:rPr lang="hr-HR" sz="3600" dirty="0">
                <a:solidFill>
                  <a:schemeClr val="tx1"/>
                </a:solidFill>
                <a:cs typeface="Arial" panose="020B0604020202020204" pitchFamily="34" charset="0"/>
              </a:rPr>
              <a:t>o budućnosti Europe</a:t>
            </a:r>
            <a:endParaRPr lang="hr-HR" sz="3600" dirty="0">
              <a:solidFill>
                <a:schemeClr val="tx1"/>
              </a:solidFill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dirty="0" smtClean="0"/>
              <a:t>20.10.2021.-22.10.2021.-Slavonski Brod</a:t>
            </a:r>
          </a:p>
          <a:p>
            <a:endParaRPr lang="hr-HR" dirty="0" smtClean="0"/>
          </a:p>
          <a:p>
            <a:r>
              <a:rPr lang="hr-HR" sz="2200" dirty="0" smtClean="0"/>
              <a:t>Matej Brmbota</a:t>
            </a:r>
          </a:p>
          <a:p>
            <a:r>
              <a:rPr lang="hr-HR" sz="2200" dirty="0" smtClean="0"/>
              <a:t>Luka Veselić</a:t>
            </a:r>
          </a:p>
          <a:p>
            <a:r>
              <a:rPr lang="hr-HR" sz="2200" dirty="0" smtClean="0"/>
              <a:t>2.a</a:t>
            </a:r>
            <a:endParaRPr lang="hr-HR" sz="2200" dirty="0"/>
          </a:p>
        </p:txBody>
      </p:sp>
    </p:spTree>
    <p:extLst>
      <p:ext uri="{BB962C8B-B14F-4D97-AF65-F5344CB8AC3E}">
        <p14:creationId xmlns:p14="http://schemas.microsoft.com/office/powerpoint/2010/main" val="4060825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2204863"/>
            <a:ext cx="5533664" cy="414356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763688" y="1412776"/>
            <a:ext cx="69127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 </a:t>
            </a:r>
            <a:r>
              <a:rPr lang="hr-HR" dirty="0" smtClean="0"/>
              <a:t>           </a:t>
            </a:r>
            <a:r>
              <a:rPr lang="hr-HR" sz="4000" dirty="0" smtClean="0"/>
              <a:t>HVALA </a:t>
            </a:r>
            <a:r>
              <a:rPr lang="hr-HR" sz="4000" smtClean="0"/>
              <a:t>NA PAŽNJI!</a:t>
            </a:r>
            <a:endParaRPr lang="hr-HR" sz="4000" dirty="0"/>
          </a:p>
        </p:txBody>
      </p:sp>
    </p:spTree>
    <p:extLst>
      <p:ext uri="{BB962C8B-B14F-4D97-AF65-F5344CB8AC3E}">
        <p14:creationId xmlns:p14="http://schemas.microsoft.com/office/powerpoint/2010/main" val="2978610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12583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Konferencija o budućnosti Europe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157192"/>
          </a:xfrm>
        </p:spPr>
        <p:txBody>
          <a:bodyPr>
            <a:normAutofit/>
          </a:bodyPr>
          <a:lstStyle/>
          <a:p>
            <a:r>
              <a:rPr lang="hr-HR" sz="2000" dirty="0" smtClean="0"/>
              <a:t>U Slavonskom Brodu održana je konferencija o budućnosti Europe povodom 20 godina </a:t>
            </a:r>
            <a:r>
              <a:rPr lang="hr-HR" sz="2000" dirty="0"/>
              <a:t>djelovanja Parlamenta mladih grada Slavonskog Broda</a:t>
            </a:r>
            <a:endParaRPr lang="hr-HR" sz="2000" dirty="0" smtClean="0"/>
          </a:p>
          <a:p>
            <a:r>
              <a:rPr lang="hr-HR" sz="2000" dirty="0" smtClean="0"/>
              <a:t>na konferenciji su sudjelovale srednje škole iz različitih dijelova Hrvatske </a:t>
            </a:r>
          </a:p>
          <a:p>
            <a:r>
              <a:rPr lang="hr-HR" sz="2000" dirty="0"/>
              <a:t>k</a:t>
            </a:r>
            <a:r>
              <a:rPr lang="hr-HR" sz="2000" dirty="0" smtClean="0"/>
              <a:t>ao predstavnici Treće ekonomske </a:t>
            </a:r>
            <a:r>
              <a:rPr lang="hr-HR" sz="2000" dirty="0" smtClean="0"/>
              <a:t>škole iz Zagreba, </a:t>
            </a:r>
            <a:r>
              <a:rPr lang="hr-HR" sz="2000" dirty="0" smtClean="0"/>
              <a:t>na konferenciji su prisustvovali: Karla </a:t>
            </a:r>
            <a:r>
              <a:rPr lang="hr-HR" sz="2000" dirty="0" err="1" smtClean="0"/>
              <a:t>Vugrinčić</a:t>
            </a:r>
            <a:r>
              <a:rPr lang="hr-HR" sz="2000" dirty="0" smtClean="0"/>
              <a:t> (3.e), Iva Kelava (3.e), Matej </a:t>
            </a:r>
            <a:r>
              <a:rPr lang="hr-HR" sz="2000" dirty="0" err="1" smtClean="0"/>
              <a:t>Brmbota</a:t>
            </a:r>
            <a:r>
              <a:rPr lang="hr-HR" sz="2000" dirty="0" smtClean="0"/>
              <a:t> (2.a), Luka Veselić (2.a) pod vodstvom profesorice Slavice Falamić</a:t>
            </a:r>
            <a:endParaRPr lang="hr-HR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4365104"/>
            <a:ext cx="3079253" cy="23057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1949016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/>
              <a:t> </a:t>
            </a:r>
            <a:r>
              <a:rPr lang="hr-HR" dirty="0" smtClean="0"/>
              <a:t>          Prvi </a:t>
            </a:r>
            <a:r>
              <a:rPr lang="hr-HR" dirty="0" smtClean="0"/>
              <a:t>dan - </a:t>
            </a:r>
            <a:r>
              <a:rPr lang="hr-HR" dirty="0" smtClean="0"/>
              <a:t>20.10.2021.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hr-HR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hr-HR" dirty="0" smtClean="0"/>
              <a:t>Tvrtko </a:t>
            </a:r>
            <a:r>
              <a:rPr lang="hr-HR" dirty="0" smtClean="0"/>
              <a:t>Barun (bivši </a:t>
            </a:r>
            <a:r>
              <a:rPr lang="hr-HR" dirty="0" smtClean="0"/>
              <a:t>voditelj Isusovačke službe za </a:t>
            </a:r>
            <a:r>
              <a:rPr lang="hr-HR" dirty="0" smtClean="0"/>
              <a:t>izbjeglice) uveo </a:t>
            </a:r>
            <a:r>
              <a:rPr lang="hr-HR" dirty="0" smtClean="0"/>
              <a:t>nas je u temu konferencije i pričao o svojim iskustvima sa izbjeglicama</a:t>
            </a:r>
          </a:p>
          <a:p>
            <a:pPr marL="0" indent="0">
              <a:buNone/>
            </a:pPr>
            <a:endParaRPr lang="hr-HR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hr-HR" dirty="0" smtClean="0"/>
              <a:t>Rad u skupinama: Imigrantski izazovi u području gospodarskog i socijalnog razvitka te sigurnosti</a:t>
            </a:r>
          </a:p>
          <a:p>
            <a:pPr marL="0" indent="0">
              <a:buNone/>
            </a:pPr>
            <a:endParaRPr lang="hr-HR" dirty="0" smtClean="0"/>
          </a:p>
          <a:p>
            <a:pPr>
              <a:buFontTx/>
              <a:buChar char="-"/>
            </a:pPr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1677020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682" y="931954"/>
            <a:ext cx="2286000" cy="17145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sp>
        <p:nvSpPr>
          <p:cNvPr id="7" name="TextBox 6"/>
          <p:cNvSpPr txBox="1"/>
          <p:nvPr/>
        </p:nvSpPr>
        <p:spPr>
          <a:xfrm>
            <a:off x="611560" y="2673785"/>
            <a:ext cx="2736304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r-HR" dirty="0" smtClean="0"/>
              <a:t>„Dvije strane sigurnosti”- Luka Veselić </a:t>
            </a:r>
            <a:endParaRPr lang="hr-HR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959285"/>
            <a:ext cx="2286000" cy="1714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  <p:sp>
        <p:nvSpPr>
          <p:cNvPr id="9" name="TextBox 8"/>
          <p:cNvSpPr txBox="1"/>
          <p:nvPr/>
        </p:nvSpPr>
        <p:spPr>
          <a:xfrm>
            <a:off x="5498976" y="2673785"/>
            <a:ext cx="2448272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r-HR" dirty="0"/>
              <a:t>„Nedostatci u kulturno – identitetskoj sferi“ – Karla Vugrinčić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3767386"/>
            <a:ext cx="2286000" cy="19560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sp>
        <p:nvSpPr>
          <p:cNvPr id="11" name="TextBox 10"/>
          <p:cNvSpPr txBox="1"/>
          <p:nvPr/>
        </p:nvSpPr>
        <p:spPr>
          <a:xfrm>
            <a:off x="467544" y="5723435"/>
            <a:ext cx="4608512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r-HR" dirty="0"/>
              <a:t>„Imigrantski izazovi u području sigurnosti </a:t>
            </a:r>
            <a:r>
              <a:rPr lang="hr-HR" dirty="0" smtClean="0"/>
              <a:t>“ </a:t>
            </a:r>
            <a:r>
              <a:rPr lang="hr-HR" dirty="0"/>
              <a:t>– Matej Brmbota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1084" y="3888160"/>
            <a:ext cx="2286000" cy="17145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13" name="TextBox 12"/>
          <p:cNvSpPr txBox="1"/>
          <p:nvPr/>
        </p:nvSpPr>
        <p:spPr>
          <a:xfrm>
            <a:off x="5940152" y="5602660"/>
            <a:ext cx="3059832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r-HR" dirty="0" smtClean="0"/>
              <a:t> </a:t>
            </a:r>
            <a:r>
              <a:rPr lang="hr-HR" dirty="0"/>
              <a:t>„Imigrantski izazovi u kulturno – identitetskoj </a:t>
            </a:r>
            <a:r>
              <a:rPr lang="hr-HR" dirty="0" smtClean="0"/>
              <a:t>sferi“ </a:t>
            </a:r>
            <a:r>
              <a:rPr lang="hr-HR" dirty="0"/>
              <a:t>– Iva Kelava</a:t>
            </a:r>
          </a:p>
        </p:txBody>
      </p:sp>
    </p:spTree>
    <p:extLst>
      <p:ext uri="{BB962C8B-B14F-4D97-AF65-F5344CB8AC3E}">
        <p14:creationId xmlns:p14="http://schemas.microsoft.com/office/powerpoint/2010/main" val="2284392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1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	   Drugi </a:t>
            </a:r>
            <a:r>
              <a:rPr lang="hr-HR" dirty="0" smtClean="0"/>
              <a:t>dan - </a:t>
            </a:r>
            <a:r>
              <a:rPr lang="hr-HR" dirty="0" smtClean="0"/>
              <a:t>21.10.2021.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Prezentiranje rada u skupinama</a:t>
            </a:r>
          </a:p>
          <a:p>
            <a:r>
              <a:rPr lang="hr-HR" dirty="0" smtClean="0"/>
              <a:t>Svaki član skupine je morao prezentirati rad skupine </a:t>
            </a:r>
          </a:p>
          <a:p>
            <a:r>
              <a:rPr lang="hr-HR" dirty="0" smtClean="0"/>
              <a:t>Rad u skupinama nam je pomogao steći nova poznanstva te naučiti raditi u skupinama</a:t>
            </a:r>
          </a:p>
          <a:p>
            <a:pPr marL="0" indent="0">
              <a:buNone/>
            </a:pPr>
            <a:endParaRPr lang="hr-H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387" y="4077072"/>
            <a:ext cx="2286000" cy="22559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3933056"/>
            <a:ext cx="2286000" cy="23999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3443114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1268760"/>
            <a:ext cx="828092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dirty="0"/>
          </a:p>
          <a:p>
            <a:endParaRPr lang="hr-HR" sz="2800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sz="2800" dirty="0" smtClean="0"/>
              <a:t/>
            </a:r>
            <a:br>
              <a:rPr lang="hr-HR" sz="2800" dirty="0" smtClean="0"/>
            </a:br>
            <a:r>
              <a:rPr lang="hr-HR" sz="2800" dirty="0"/>
              <a:t/>
            </a:r>
            <a:br>
              <a:rPr lang="hr-HR" sz="2800" dirty="0"/>
            </a:br>
            <a:r>
              <a:rPr lang="hr-HR" sz="2800" dirty="0" smtClean="0"/>
              <a:t/>
            </a:r>
            <a:br>
              <a:rPr lang="hr-HR" sz="2800" dirty="0" smtClean="0"/>
            </a:br>
            <a:r>
              <a:rPr lang="hr-HR" sz="2800" dirty="0"/>
              <a:t/>
            </a:r>
            <a:br>
              <a:rPr lang="hr-HR" sz="2800" dirty="0"/>
            </a:br>
            <a:r>
              <a:rPr lang="hr-HR" sz="2800" dirty="0" smtClean="0"/>
              <a:t/>
            </a:r>
            <a:br>
              <a:rPr lang="hr-HR" sz="2800" dirty="0" smtClean="0"/>
            </a:br>
            <a:r>
              <a:rPr lang="hr-HR" sz="2800" dirty="0"/>
              <a:t/>
            </a:r>
            <a:br>
              <a:rPr lang="hr-HR" sz="2800" dirty="0"/>
            </a:br>
            <a:r>
              <a:rPr lang="hr-HR" sz="2800" dirty="0" smtClean="0"/>
              <a:t/>
            </a:r>
            <a:br>
              <a:rPr lang="hr-HR" sz="2800" dirty="0" smtClean="0"/>
            </a:br>
            <a:r>
              <a:rPr lang="hr-HR" sz="2800" dirty="0"/>
              <a:t/>
            </a:r>
            <a:br>
              <a:rPr lang="hr-HR" sz="2800" dirty="0"/>
            </a:br>
            <a:r>
              <a:rPr lang="hr-HR" sz="2800" dirty="0" smtClean="0"/>
              <a:t/>
            </a:r>
            <a:br>
              <a:rPr lang="hr-HR" sz="2800" dirty="0" smtClean="0"/>
            </a:br>
            <a:r>
              <a:rPr lang="hr-HR" sz="2800" dirty="0"/>
              <a:t/>
            </a:r>
            <a:br>
              <a:rPr lang="hr-HR" sz="2800" dirty="0"/>
            </a:br>
            <a:r>
              <a:rPr lang="hr-HR" sz="2800" dirty="0" smtClean="0"/>
              <a:t/>
            </a:r>
            <a:br>
              <a:rPr lang="hr-HR" sz="2800" dirty="0" smtClean="0"/>
            </a:br>
            <a:r>
              <a:rPr lang="hr-HR" sz="2800" dirty="0"/>
              <a:t/>
            </a:r>
            <a:br>
              <a:rPr lang="hr-HR" sz="2800" dirty="0"/>
            </a:br>
            <a:r>
              <a:rPr lang="hr-HR" sz="4400" dirty="0" smtClean="0"/>
              <a:t>Rasprava mladih: odgovori na (i)migrantske izazove</a:t>
            </a:r>
            <a:endParaRPr lang="hr-HR" sz="440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Raspravu vodi Branko Baričević, bivši voditelj predstavništva Europske </a:t>
            </a:r>
            <a:r>
              <a:rPr lang="hr-HR" dirty="0"/>
              <a:t>k</a:t>
            </a:r>
            <a:r>
              <a:rPr lang="hr-HR" dirty="0" smtClean="0"/>
              <a:t>omisije </a:t>
            </a:r>
            <a:r>
              <a:rPr lang="hr-HR" dirty="0" smtClean="0"/>
              <a:t>i ambasador u mirovini</a:t>
            </a:r>
          </a:p>
          <a:p>
            <a:r>
              <a:rPr lang="hr-HR" dirty="0" smtClean="0"/>
              <a:t>Na raspravi su učenici mogli iznijeti svoja mišljenja  i stavove u vezi (i)migracija</a:t>
            </a:r>
          </a:p>
          <a:p>
            <a:endParaRPr lang="hr-HR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4077072"/>
            <a:ext cx="2286000" cy="248222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471" y="4437112"/>
            <a:ext cx="2852936" cy="18823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3174136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            </a:t>
            </a:r>
            <a:r>
              <a:rPr lang="hr-HR" smtClean="0"/>
              <a:t>Treći </a:t>
            </a:r>
            <a:r>
              <a:rPr lang="hr-HR" smtClean="0"/>
              <a:t>dan - </a:t>
            </a:r>
            <a:r>
              <a:rPr lang="hr-HR" dirty="0" smtClean="0"/>
              <a:t>22.10.2021.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Rad u skupinama: predstavnici škola su radili na svojim projektima </a:t>
            </a:r>
          </a:p>
          <a:p>
            <a:r>
              <a:rPr lang="hr-HR" dirty="0" smtClean="0"/>
              <a:t>Naša grupa je osmislila </a:t>
            </a:r>
            <a:r>
              <a:rPr lang="hr-HR" dirty="0"/>
              <a:t>projekt za osvještavanje mladih o </a:t>
            </a:r>
            <a:r>
              <a:rPr lang="hr-HR" dirty="0" smtClean="0"/>
              <a:t>imigracijama </a:t>
            </a:r>
          </a:p>
          <a:p>
            <a:r>
              <a:rPr lang="hr-HR" dirty="0"/>
              <a:t>C</a:t>
            </a:r>
            <a:r>
              <a:rPr lang="hr-HR" dirty="0" smtClean="0"/>
              <a:t>ilj </a:t>
            </a:r>
            <a:r>
              <a:rPr lang="hr-HR" dirty="0"/>
              <a:t>našeg projekta je poticanje učenika Treće ekonomske </a:t>
            </a:r>
            <a:r>
              <a:rPr lang="hr-HR" dirty="0" smtClean="0"/>
              <a:t>škole iz Zagreba </a:t>
            </a:r>
            <a:r>
              <a:rPr lang="hr-HR" dirty="0"/>
              <a:t>na svijest i uključenost u </a:t>
            </a:r>
            <a:r>
              <a:rPr lang="hr-HR" dirty="0" smtClean="0"/>
              <a:t>(i)migracije</a:t>
            </a:r>
          </a:p>
          <a:p>
            <a:r>
              <a:rPr lang="hr-HR" dirty="0" smtClean="0"/>
              <a:t>Problem u današnjem svijetu je loša svijest mladih, nezainteresiranost i neinformiranost o migrantima i migracijama na globalnoj razini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63224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92696"/>
            <a:ext cx="3816424" cy="41044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836712"/>
            <a:ext cx="2286000" cy="49434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sp>
        <p:nvSpPr>
          <p:cNvPr id="4" name="TextBox 3"/>
          <p:cNvSpPr txBox="1"/>
          <p:nvPr/>
        </p:nvSpPr>
        <p:spPr>
          <a:xfrm>
            <a:off x="467544" y="4797152"/>
            <a:ext cx="396044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r-HR" dirty="0" smtClean="0"/>
              <a:t>Projekt Treće ekonomske škole Zagreb</a:t>
            </a:r>
            <a:endParaRPr lang="hr-HR" dirty="0"/>
          </a:p>
        </p:txBody>
      </p:sp>
      <p:sp>
        <p:nvSpPr>
          <p:cNvPr id="5" name="TextBox 4"/>
          <p:cNvSpPr txBox="1"/>
          <p:nvPr/>
        </p:nvSpPr>
        <p:spPr>
          <a:xfrm>
            <a:off x="6291064" y="5780676"/>
            <a:ext cx="244827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r-HR" dirty="0" smtClean="0"/>
              <a:t>Prezentiranje  projekta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66957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 	   Zaključci konferencije</a:t>
            </a:r>
            <a:endParaRPr lang="hr-H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hr-HR" dirty="0" smtClean="0"/>
          </a:p>
          <a:p>
            <a:r>
              <a:rPr lang="hr-HR" dirty="0" smtClean="0"/>
              <a:t>Na konferenciji smo dobili informacije  o (i)migraciji, saznali smo u kakvom to zapravo svijetu živimo te sa kakvim se problemima i izazovima (i)migracija bori cijeli svijet</a:t>
            </a:r>
          </a:p>
          <a:p>
            <a:pPr marL="0" indent="0">
              <a:buNone/>
            </a:pPr>
            <a:endParaRPr lang="hr-HR" dirty="0" smtClean="0"/>
          </a:p>
          <a:p>
            <a:r>
              <a:rPr lang="hr-HR" dirty="0" smtClean="0"/>
              <a:t>Stekli smo mnoga nova prijateljstva, poznanstva s učenicima iz cijele Hrvatske</a:t>
            </a:r>
          </a:p>
          <a:p>
            <a:pPr marL="0" indent="0">
              <a:buNone/>
            </a:pPr>
            <a:endParaRPr lang="hr-HR" dirty="0" smtClean="0"/>
          </a:p>
          <a:p>
            <a:r>
              <a:rPr lang="hr-HR" dirty="0" smtClean="0"/>
              <a:t>Ovakvu konferenciju bi rado opet ponovili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76549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805</TotalTime>
  <Words>355</Words>
  <Application>Microsoft Office PowerPoint</Application>
  <PresentationFormat>Prikaz na zaslonu (4:3)</PresentationFormat>
  <Paragraphs>41</Paragraphs>
  <Slides>10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10</vt:i4>
      </vt:variant>
    </vt:vector>
  </HeadingPairs>
  <TitlesOfParts>
    <vt:vector size="15" baseType="lpstr">
      <vt:lpstr>Arial</vt:lpstr>
      <vt:lpstr>Calibri</vt:lpstr>
      <vt:lpstr>Constantia</vt:lpstr>
      <vt:lpstr>Wingdings 2</vt:lpstr>
      <vt:lpstr>Flow</vt:lpstr>
      <vt:lpstr> EU odgovori na (i)migracijske izazove -          Konferencija o budućnosti Europe</vt:lpstr>
      <vt:lpstr>Konferencija o budućnosti Europe</vt:lpstr>
      <vt:lpstr>           Prvi dan - 20.10.2021.</vt:lpstr>
      <vt:lpstr>PowerPoint prezentacija</vt:lpstr>
      <vt:lpstr>    Drugi dan - 21.10.2021.</vt:lpstr>
      <vt:lpstr>            Rasprava mladih: odgovori na (i)migrantske izazove</vt:lpstr>
      <vt:lpstr>            Treći dan - 22.10.2021.</vt:lpstr>
      <vt:lpstr>PowerPoint prezentacija</vt:lpstr>
      <vt:lpstr>     Zaključci konferencije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 odgovori na (i)migracijske izazove                Konferencija o budućnosti Europe</dc:title>
  <dc:creator>Luka</dc:creator>
  <cp:lastModifiedBy>Slavica Falamić</cp:lastModifiedBy>
  <cp:revision>48</cp:revision>
  <dcterms:created xsi:type="dcterms:W3CDTF">2022-01-02T16:35:50Z</dcterms:created>
  <dcterms:modified xsi:type="dcterms:W3CDTF">2022-01-08T11:01:21Z</dcterms:modified>
</cp:coreProperties>
</file>