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A4F8FD-7C3B-4488-BC89-74CAF700E4AE}" type="doc">
      <dgm:prSet loTypeId="urn:microsoft.com/office/officeart/2005/8/layout/hierarchy1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E9E7FD5A-F62E-42C6-ACE4-FB8BF67B5A8B}">
      <dgm:prSet phldrT="[Text]"/>
      <dgm:spPr/>
      <dgm:t>
        <a:bodyPr/>
        <a:lstStyle/>
        <a:p>
          <a:r>
            <a:rPr lang="hr-HR" dirty="0" smtClean="0"/>
            <a:t>VRSTE KREDITNIH PISAMA</a:t>
          </a:r>
          <a:endParaRPr lang="hr-HR" dirty="0"/>
        </a:p>
      </dgm:t>
    </dgm:pt>
    <dgm:pt modelId="{30CD738C-31A9-4149-BB69-E6B978E249A5}" type="parTrans" cxnId="{06029621-B317-4B2F-8DD6-BDC8C80F5C43}">
      <dgm:prSet/>
      <dgm:spPr/>
      <dgm:t>
        <a:bodyPr/>
        <a:lstStyle/>
        <a:p>
          <a:endParaRPr lang="hr-HR"/>
        </a:p>
      </dgm:t>
    </dgm:pt>
    <dgm:pt modelId="{469530F5-8602-4F33-AC62-EF4FF27B2786}" type="sibTrans" cxnId="{06029621-B317-4B2F-8DD6-BDC8C80F5C43}">
      <dgm:prSet/>
      <dgm:spPr/>
      <dgm:t>
        <a:bodyPr/>
        <a:lstStyle/>
        <a:p>
          <a:endParaRPr lang="hr-HR"/>
        </a:p>
      </dgm:t>
    </dgm:pt>
    <dgm:pt modelId="{65E95607-3C44-41FA-A8FF-8E362F8FDB83}">
      <dgm:prSet phldrT="[Text]"/>
      <dgm:spPr/>
      <dgm:t>
        <a:bodyPr/>
        <a:lstStyle/>
        <a:p>
          <a:r>
            <a:rPr lang="hr-HR" dirty="0" smtClean="0"/>
            <a:t>OPĆE KREDITNO PISMO</a:t>
          </a:r>
          <a:endParaRPr lang="hr-HR" dirty="0"/>
        </a:p>
      </dgm:t>
    </dgm:pt>
    <dgm:pt modelId="{0E09236B-CF21-4816-BBA1-2984CE0ACF8C}" type="parTrans" cxnId="{6DEFAD1F-D4C5-4192-8F0F-684B942DC96F}">
      <dgm:prSet/>
      <dgm:spPr/>
      <dgm:t>
        <a:bodyPr/>
        <a:lstStyle/>
        <a:p>
          <a:endParaRPr lang="hr-HR"/>
        </a:p>
      </dgm:t>
    </dgm:pt>
    <dgm:pt modelId="{38C48267-522A-4084-94E5-EFD63F4FF1FB}" type="sibTrans" cxnId="{6DEFAD1F-D4C5-4192-8F0F-684B942DC96F}">
      <dgm:prSet/>
      <dgm:spPr/>
      <dgm:t>
        <a:bodyPr/>
        <a:lstStyle/>
        <a:p>
          <a:endParaRPr lang="hr-HR"/>
        </a:p>
      </dgm:t>
    </dgm:pt>
    <dgm:pt modelId="{C4FA0C0A-FCD0-4CEE-B8AF-684DA6BD5000}">
      <dgm:prSet phldrT="[Text]"/>
      <dgm:spPr/>
      <dgm:t>
        <a:bodyPr/>
        <a:lstStyle/>
        <a:p>
          <a:r>
            <a:rPr lang="hr-HR" dirty="0" smtClean="0"/>
            <a:t>CIRKULARNO KREDITNO PISMO</a:t>
          </a:r>
          <a:endParaRPr lang="hr-HR" dirty="0"/>
        </a:p>
      </dgm:t>
    </dgm:pt>
    <dgm:pt modelId="{8B473BBF-3955-4A18-B5C6-F4AA5A665A63}" type="parTrans" cxnId="{6F3569B3-4452-49E2-80B4-6B5CD694AF30}">
      <dgm:prSet/>
      <dgm:spPr/>
      <dgm:t>
        <a:bodyPr/>
        <a:lstStyle/>
        <a:p>
          <a:endParaRPr lang="hr-HR"/>
        </a:p>
      </dgm:t>
    </dgm:pt>
    <dgm:pt modelId="{72D40494-B434-4602-B955-7594ED107EA1}" type="sibTrans" cxnId="{6F3569B3-4452-49E2-80B4-6B5CD694AF30}">
      <dgm:prSet/>
      <dgm:spPr/>
      <dgm:t>
        <a:bodyPr/>
        <a:lstStyle/>
        <a:p>
          <a:endParaRPr lang="hr-HR"/>
        </a:p>
      </dgm:t>
    </dgm:pt>
    <dgm:pt modelId="{90351D92-43C4-4B2E-8340-94797B5A1BF3}">
      <dgm:prSet phldrT="[Text]"/>
      <dgm:spPr/>
      <dgm:t>
        <a:bodyPr/>
        <a:lstStyle/>
        <a:p>
          <a:r>
            <a:rPr lang="hr-HR" dirty="0" smtClean="0"/>
            <a:t>MOŽE SE ISPLATITI SAMO KOD ODREĐENE BANKE KOJA JE NAVEDENA U PISMU</a:t>
          </a:r>
          <a:endParaRPr lang="hr-HR" dirty="0"/>
        </a:p>
      </dgm:t>
    </dgm:pt>
    <dgm:pt modelId="{54246223-B5F0-49C5-B4AD-93ACAF3639F3}" type="parTrans" cxnId="{3BAD6281-8097-4C00-BCF0-35C290E7FEC8}">
      <dgm:prSet/>
      <dgm:spPr/>
      <dgm:t>
        <a:bodyPr/>
        <a:lstStyle/>
        <a:p>
          <a:endParaRPr lang="hr-HR"/>
        </a:p>
      </dgm:t>
    </dgm:pt>
    <dgm:pt modelId="{F04FD35D-1635-4530-B41F-035D504AEBC9}" type="sibTrans" cxnId="{3BAD6281-8097-4C00-BCF0-35C290E7FEC8}">
      <dgm:prSet/>
      <dgm:spPr/>
      <dgm:t>
        <a:bodyPr/>
        <a:lstStyle/>
        <a:p>
          <a:endParaRPr lang="hr-HR"/>
        </a:p>
      </dgm:t>
    </dgm:pt>
    <dgm:pt modelId="{700D2F1B-7DF9-4B71-A1CD-A8040A647469}">
      <dgm:prSet phldrT="[Text]"/>
      <dgm:spPr/>
      <dgm:t>
        <a:bodyPr/>
        <a:lstStyle/>
        <a:p>
          <a:r>
            <a:rPr lang="hr-HR" dirty="0" smtClean="0"/>
            <a:t>SADRŽAVA POPIS BANAKA KOD KOJIH SE MOŽE ISPLATITI</a:t>
          </a:r>
          <a:endParaRPr lang="hr-HR" dirty="0"/>
        </a:p>
      </dgm:t>
    </dgm:pt>
    <dgm:pt modelId="{F13FF2B2-1BC1-4144-9FA6-53AD9F57CFC7}" type="parTrans" cxnId="{B6A8553F-5F92-47AC-98A5-9219AD029424}">
      <dgm:prSet/>
      <dgm:spPr/>
      <dgm:t>
        <a:bodyPr/>
        <a:lstStyle/>
        <a:p>
          <a:endParaRPr lang="hr-HR"/>
        </a:p>
      </dgm:t>
    </dgm:pt>
    <dgm:pt modelId="{9171F932-2132-407D-851C-1531B6D71A05}" type="sibTrans" cxnId="{B6A8553F-5F92-47AC-98A5-9219AD029424}">
      <dgm:prSet/>
      <dgm:spPr/>
      <dgm:t>
        <a:bodyPr/>
        <a:lstStyle/>
        <a:p>
          <a:endParaRPr lang="hr-HR"/>
        </a:p>
      </dgm:t>
    </dgm:pt>
    <dgm:pt modelId="{4473AE55-6E38-4F58-A4BC-B97D9200181D}" type="pres">
      <dgm:prSet presAssocID="{C0A4F8FD-7C3B-4488-BC89-74CAF700E4A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94E9E7-2ABA-45F0-96D2-F1D5F4B0E37B}" type="pres">
      <dgm:prSet presAssocID="{E9E7FD5A-F62E-42C6-ACE4-FB8BF67B5A8B}" presName="hierRoot1" presStyleCnt="0"/>
      <dgm:spPr/>
    </dgm:pt>
    <dgm:pt modelId="{96E9BC22-65A1-45E4-B42C-D49E911AC7E0}" type="pres">
      <dgm:prSet presAssocID="{E9E7FD5A-F62E-42C6-ACE4-FB8BF67B5A8B}" presName="composite" presStyleCnt="0"/>
      <dgm:spPr/>
    </dgm:pt>
    <dgm:pt modelId="{BA2D0B85-CD72-4A83-8304-FA78E8A47249}" type="pres">
      <dgm:prSet presAssocID="{E9E7FD5A-F62E-42C6-ACE4-FB8BF67B5A8B}" presName="background" presStyleLbl="node0" presStyleIdx="0" presStyleCnt="1"/>
      <dgm:spPr/>
    </dgm:pt>
    <dgm:pt modelId="{59E9DCFC-52AA-422C-89A1-2F8B136D447A}" type="pres">
      <dgm:prSet presAssocID="{E9E7FD5A-F62E-42C6-ACE4-FB8BF67B5A8B}" presName="text" presStyleLbl="fgAcc0" presStyleIdx="0" presStyleCnt="1" custLinFactNeighborX="-3819" custLinFactNeighborY="-27037">
        <dgm:presLayoutVars>
          <dgm:chPref val="3"/>
        </dgm:presLayoutVars>
      </dgm:prSet>
      <dgm:spPr/>
    </dgm:pt>
    <dgm:pt modelId="{90395EAB-EDBA-48FB-B1FD-3ED430020CC8}" type="pres">
      <dgm:prSet presAssocID="{E9E7FD5A-F62E-42C6-ACE4-FB8BF67B5A8B}" presName="hierChild2" presStyleCnt="0"/>
      <dgm:spPr/>
    </dgm:pt>
    <dgm:pt modelId="{49C3F025-5E94-42E4-A652-42429A597EDC}" type="pres">
      <dgm:prSet presAssocID="{0E09236B-CF21-4816-BBA1-2984CE0ACF8C}" presName="Name10" presStyleLbl="parChTrans1D2" presStyleIdx="0" presStyleCnt="2"/>
      <dgm:spPr/>
    </dgm:pt>
    <dgm:pt modelId="{A5D79A5B-2C15-45B0-A714-D04D0520B605}" type="pres">
      <dgm:prSet presAssocID="{65E95607-3C44-41FA-A8FF-8E362F8FDB83}" presName="hierRoot2" presStyleCnt="0"/>
      <dgm:spPr/>
    </dgm:pt>
    <dgm:pt modelId="{4A042C30-280E-45FD-AC72-2A22CD76C48B}" type="pres">
      <dgm:prSet presAssocID="{65E95607-3C44-41FA-A8FF-8E362F8FDB83}" presName="composite2" presStyleCnt="0"/>
      <dgm:spPr/>
    </dgm:pt>
    <dgm:pt modelId="{37F6FAC1-22FC-422A-BBEC-B7D52FCAE1A7}" type="pres">
      <dgm:prSet presAssocID="{65E95607-3C44-41FA-A8FF-8E362F8FDB83}" presName="background2" presStyleLbl="node2" presStyleIdx="0" presStyleCnt="2"/>
      <dgm:spPr/>
    </dgm:pt>
    <dgm:pt modelId="{C4FA9626-9FC8-4A5A-877A-21339712373E}" type="pres">
      <dgm:prSet presAssocID="{65E95607-3C44-41FA-A8FF-8E362F8FDB83}" presName="text2" presStyleLbl="fgAcc2" presStyleIdx="0" presStyleCnt="2">
        <dgm:presLayoutVars>
          <dgm:chPref val="3"/>
        </dgm:presLayoutVars>
      </dgm:prSet>
      <dgm:spPr/>
    </dgm:pt>
    <dgm:pt modelId="{44396722-EFE1-46AA-BBA5-F87E01BA49AE}" type="pres">
      <dgm:prSet presAssocID="{65E95607-3C44-41FA-A8FF-8E362F8FDB83}" presName="hierChild3" presStyleCnt="0"/>
      <dgm:spPr/>
    </dgm:pt>
    <dgm:pt modelId="{9CF6FEE3-9C66-4792-8987-F1DFBCB5A1E8}" type="pres">
      <dgm:prSet presAssocID="{54246223-B5F0-49C5-B4AD-93ACAF3639F3}" presName="Name17" presStyleLbl="parChTrans1D3" presStyleIdx="0" presStyleCnt="2"/>
      <dgm:spPr/>
    </dgm:pt>
    <dgm:pt modelId="{390B5CEF-A811-403B-A85E-4609F6C6EDC7}" type="pres">
      <dgm:prSet presAssocID="{90351D92-43C4-4B2E-8340-94797B5A1BF3}" presName="hierRoot3" presStyleCnt="0"/>
      <dgm:spPr/>
    </dgm:pt>
    <dgm:pt modelId="{27A63ECD-8690-4129-BF21-0AF88650B1F2}" type="pres">
      <dgm:prSet presAssocID="{90351D92-43C4-4B2E-8340-94797B5A1BF3}" presName="composite3" presStyleCnt="0"/>
      <dgm:spPr/>
    </dgm:pt>
    <dgm:pt modelId="{93F103F9-1BF0-4A9D-A2EE-79BA8D4CC0CA}" type="pres">
      <dgm:prSet presAssocID="{90351D92-43C4-4B2E-8340-94797B5A1BF3}" presName="background3" presStyleLbl="node3" presStyleIdx="0" presStyleCnt="2"/>
      <dgm:spPr/>
    </dgm:pt>
    <dgm:pt modelId="{E08ADF96-638E-4A6E-BAA0-CD311C665F1F}" type="pres">
      <dgm:prSet presAssocID="{90351D92-43C4-4B2E-8340-94797B5A1BF3}" presName="text3" presStyleLbl="fgAcc3" presStyleIdx="0" presStyleCnt="2" custScaleX="172871">
        <dgm:presLayoutVars>
          <dgm:chPref val="3"/>
        </dgm:presLayoutVars>
      </dgm:prSet>
      <dgm:spPr/>
    </dgm:pt>
    <dgm:pt modelId="{608A84F5-4B5B-4034-B2E6-1188EB5ED0D0}" type="pres">
      <dgm:prSet presAssocID="{90351D92-43C4-4B2E-8340-94797B5A1BF3}" presName="hierChild4" presStyleCnt="0"/>
      <dgm:spPr/>
    </dgm:pt>
    <dgm:pt modelId="{53A675E5-CAE5-41A3-BE73-677DE9E76547}" type="pres">
      <dgm:prSet presAssocID="{8B473BBF-3955-4A18-B5C6-F4AA5A665A63}" presName="Name10" presStyleLbl="parChTrans1D2" presStyleIdx="1" presStyleCnt="2"/>
      <dgm:spPr/>
    </dgm:pt>
    <dgm:pt modelId="{3C015FD9-27C2-4D74-9088-C561F35B9BC4}" type="pres">
      <dgm:prSet presAssocID="{C4FA0C0A-FCD0-4CEE-B8AF-684DA6BD5000}" presName="hierRoot2" presStyleCnt="0"/>
      <dgm:spPr/>
    </dgm:pt>
    <dgm:pt modelId="{B69B58D7-E992-43C5-AFD7-B35400771563}" type="pres">
      <dgm:prSet presAssocID="{C4FA0C0A-FCD0-4CEE-B8AF-684DA6BD5000}" presName="composite2" presStyleCnt="0"/>
      <dgm:spPr/>
    </dgm:pt>
    <dgm:pt modelId="{D423DDEF-4C1E-43AE-847A-4FF03E46E010}" type="pres">
      <dgm:prSet presAssocID="{C4FA0C0A-FCD0-4CEE-B8AF-684DA6BD5000}" presName="background2" presStyleLbl="node2" presStyleIdx="1" presStyleCnt="2"/>
      <dgm:spPr/>
    </dgm:pt>
    <dgm:pt modelId="{A12BFDFE-9BCF-4408-9BC4-B6A588147B84}" type="pres">
      <dgm:prSet presAssocID="{C4FA0C0A-FCD0-4CEE-B8AF-684DA6BD5000}" presName="text2" presStyleLbl="fgAcc2" presStyleIdx="1" presStyleCnt="2">
        <dgm:presLayoutVars>
          <dgm:chPref val="3"/>
        </dgm:presLayoutVars>
      </dgm:prSet>
      <dgm:spPr/>
    </dgm:pt>
    <dgm:pt modelId="{9E24DF6F-61C3-4782-8D6A-65FC8F5AFA1E}" type="pres">
      <dgm:prSet presAssocID="{C4FA0C0A-FCD0-4CEE-B8AF-684DA6BD5000}" presName="hierChild3" presStyleCnt="0"/>
      <dgm:spPr/>
    </dgm:pt>
    <dgm:pt modelId="{6AC9E1DB-D97D-4532-B54D-FDF8C80BBCAC}" type="pres">
      <dgm:prSet presAssocID="{F13FF2B2-1BC1-4144-9FA6-53AD9F57CFC7}" presName="Name17" presStyleLbl="parChTrans1D3" presStyleIdx="1" presStyleCnt="2"/>
      <dgm:spPr/>
    </dgm:pt>
    <dgm:pt modelId="{F9906C79-3CAA-482D-A44F-0A7E2FEC92D3}" type="pres">
      <dgm:prSet presAssocID="{700D2F1B-7DF9-4B71-A1CD-A8040A647469}" presName="hierRoot3" presStyleCnt="0"/>
      <dgm:spPr/>
    </dgm:pt>
    <dgm:pt modelId="{04479B1C-1036-4091-B694-A884F836D61B}" type="pres">
      <dgm:prSet presAssocID="{700D2F1B-7DF9-4B71-A1CD-A8040A647469}" presName="composite3" presStyleCnt="0"/>
      <dgm:spPr/>
    </dgm:pt>
    <dgm:pt modelId="{DF810ECA-6D77-418B-8B4B-F7F809E7C239}" type="pres">
      <dgm:prSet presAssocID="{700D2F1B-7DF9-4B71-A1CD-A8040A647469}" presName="background3" presStyleLbl="node3" presStyleIdx="1" presStyleCnt="2"/>
      <dgm:spPr/>
    </dgm:pt>
    <dgm:pt modelId="{9057BF06-83B1-4BFE-BB21-C8F1C2F07A31}" type="pres">
      <dgm:prSet presAssocID="{700D2F1B-7DF9-4B71-A1CD-A8040A647469}" presName="text3" presStyleLbl="fgAcc3" presStyleIdx="1" presStyleCnt="2" custScaleX="204517">
        <dgm:presLayoutVars>
          <dgm:chPref val="3"/>
        </dgm:presLayoutVars>
      </dgm:prSet>
      <dgm:spPr/>
    </dgm:pt>
    <dgm:pt modelId="{77CA9401-CEB4-4F04-A6CE-6F42DB8EAF84}" type="pres">
      <dgm:prSet presAssocID="{700D2F1B-7DF9-4B71-A1CD-A8040A647469}" presName="hierChild4" presStyleCnt="0"/>
      <dgm:spPr/>
    </dgm:pt>
  </dgm:ptLst>
  <dgm:cxnLst>
    <dgm:cxn modelId="{B6A8553F-5F92-47AC-98A5-9219AD029424}" srcId="{C4FA0C0A-FCD0-4CEE-B8AF-684DA6BD5000}" destId="{700D2F1B-7DF9-4B71-A1CD-A8040A647469}" srcOrd="0" destOrd="0" parTransId="{F13FF2B2-1BC1-4144-9FA6-53AD9F57CFC7}" sibTransId="{9171F932-2132-407D-851C-1531B6D71A05}"/>
    <dgm:cxn modelId="{06029621-B317-4B2F-8DD6-BDC8C80F5C43}" srcId="{C0A4F8FD-7C3B-4488-BC89-74CAF700E4AE}" destId="{E9E7FD5A-F62E-42C6-ACE4-FB8BF67B5A8B}" srcOrd="0" destOrd="0" parTransId="{30CD738C-31A9-4149-BB69-E6B978E249A5}" sibTransId="{469530F5-8602-4F33-AC62-EF4FF27B2786}"/>
    <dgm:cxn modelId="{8423A607-AA23-4B71-9A9E-7E45B0E382BD}" type="presOf" srcId="{F13FF2B2-1BC1-4144-9FA6-53AD9F57CFC7}" destId="{6AC9E1DB-D97D-4532-B54D-FDF8C80BBCAC}" srcOrd="0" destOrd="0" presId="urn:microsoft.com/office/officeart/2005/8/layout/hierarchy1"/>
    <dgm:cxn modelId="{3BC3CF83-05F9-4AF9-AFD3-FB643FB87A4B}" type="presOf" srcId="{8B473BBF-3955-4A18-B5C6-F4AA5A665A63}" destId="{53A675E5-CAE5-41A3-BE73-677DE9E76547}" srcOrd="0" destOrd="0" presId="urn:microsoft.com/office/officeart/2005/8/layout/hierarchy1"/>
    <dgm:cxn modelId="{3BAD6281-8097-4C00-BCF0-35C290E7FEC8}" srcId="{65E95607-3C44-41FA-A8FF-8E362F8FDB83}" destId="{90351D92-43C4-4B2E-8340-94797B5A1BF3}" srcOrd="0" destOrd="0" parTransId="{54246223-B5F0-49C5-B4AD-93ACAF3639F3}" sibTransId="{F04FD35D-1635-4530-B41F-035D504AEBC9}"/>
    <dgm:cxn modelId="{627C94EB-8464-49A7-9D2D-CB6EB84C99A0}" type="presOf" srcId="{C4FA0C0A-FCD0-4CEE-B8AF-684DA6BD5000}" destId="{A12BFDFE-9BCF-4408-9BC4-B6A588147B84}" srcOrd="0" destOrd="0" presId="urn:microsoft.com/office/officeart/2005/8/layout/hierarchy1"/>
    <dgm:cxn modelId="{8876AEEF-0B82-4F46-A16B-03DE2A606C49}" type="presOf" srcId="{C0A4F8FD-7C3B-4488-BC89-74CAF700E4AE}" destId="{4473AE55-6E38-4F58-A4BC-B97D9200181D}" srcOrd="0" destOrd="0" presId="urn:microsoft.com/office/officeart/2005/8/layout/hierarchy1"/>
    <dgm:cxn modelId="{6DEFAD1F-D4C5-4192-8F0F-684B942DC96F}" srcId="{E9E7FD5A-F62E-42C6-ACE4-FB8BF67B5A8B}" destId="{65E95607-3C44-41FA-A8FF-8E362F8FDB83}" srcOrd="0" destOrd="0" parTransId="{0E09236B-CF21-4816-BBA1-2984CE0ACF8C}" sibTransId="{38C48267-522A-4084-94E5-EFD63F4FF1FB}"/>
    <dgm:cxn modelId="{12200D19-14A1-4FFE-9B73-F7ACB90CF103}" type="presOf" srcId="{54246223-B5F0-49C5-B4AD-93ACAF3639F3}" destId="{9CF6FEE3-9C66-4792-8987-F1DFBCB5A1E8}" srcOrd="0" destOrd="0" presId="urn:microsoft.com/office/officeart/2005/8/layout/hierarchy1"/>
    <dgm:cxn modelId="{7B9D23DC-5D6F-46A4-8A81-659988CE2ED1}" type="presOf" srcId="{65E95607-3C44-41FA-A8FF-8E362F8FDB83}" destId="{C4FA9626-9FC8-4A5A-877A-21339712373E}" srcOrd="0" destOrd="0" presId="urn:microsoft.com/office/officeart/2005/8/layout/hierarchy1"/>
    <dgm:cxn modelId="{590B61B1-1DCA-4630-9C69-107F80FFDCBB}" type="presOf" srcId="{700D2F1B-7DF9-4B71-A1CD-A8040A647469}" destId="{9057BF06-83B1-4BFE-BB21-C8F1C2F07A31}" srcOrd="0" destOrd="0" presId="urn:microsoft.com/office/officeart/2005/8/layout/hierarchy1"/>
    <dgm:cxn modelId="{6F3569B3-4452-49E2-80B4-6B5CD694AF30}" srcId="{E9E7FD5A-F62E-42C6-ACE4-FB8BF67B5A8B}" destId="{C4FA0C0A-FCD0-4CEE-B8AF-684DA6BD5000}" srcOrd="1" destOrd="0" parTransId="{8B473BBF-3955-4A18-B5C6-F4AA5A665A63}" sibTransId="{72D40494-B434-4602-B955-7594ED107EA1}"/>
    <dgm:cxn modelId="{1D33A48F-45AC-4A40-9527-6EE1C81EE3CD}" type="presOf" srcId="{E9E7FD5A-F62E-42C6-ACE4-FB8BF67B5A8B}" destId="{59E9DCFC-52AA-422C-89A1-2F8B136D447A}" srcOrd="0" destOrd="0" presId="urn:microsoft.com/office/officeart/2005/8/layout/hierarchy1"/>
    <dgm:cxn modelId="{A0705234-A374-4A42-BD35-CA058856A837}" type="presOf" srcId="{90351D92-43C4-4B2E-8340-94797B5A1BF3}" destId="{E08ADF96-638E-4A6E-BAA0-CD311C665F1F}" srcOrd="0" destOrd="0" presId="urn:microsoft.com/office/officeart/2005/8/layout/hierarchy1"/>
    <dgm:cxn modelId="{801AC7F1-2E49-4335-B282-6BB9C1389D8C}" type="presOf" srcId="{0E09236B-CF21-4816-BBA1-2984CE0ACF8C}" destId="{49C3F025-5E94-42E4-A652-42429A597EDC}" srcOrd="0" destOrd="0" presId="urn:microsoft.com/office/officeart/2005/8/layout/hierarchy1"/>
    <dgm:cxn modelId="{10360248-5919-413D-BE83-DF908E75F594}" type="presParOf" srcId="{4473AE55-6E38-4F58-A4BC-B97D9200181D}" destId="{5294E9E7-2ABA-45F0-96D2-F1D5F4B0E37B}" srcOrd="0" destOrd="0" presId="urn:microsoft.com/office/officeart/2005/8/layout/hierarchy1"/>
    <dgm:cxn modelId="{41EAC8A2-0895-4119-83F0-3BA813335476}" type="presParOf" srcId="{5294E9E7-2ABA-45F0-96D2-F1D5F4B0E37B}" destId="{96E9BC22-65A1-45E4-B42C-D49E911AC7E0}" srcOrd="0" destOrd="0" presId="urn:microsoft.com/office/officeart/2005/8/layout/hierarchy1"/>
    <dgm:cxn modelId="{57818370-5C65-4552-9AC9-9134A1E46CEB}" type="presParOf" srcId="{96E9BC22-65A1-45E4-B42C-D49E911AC7E0}" destId="{BA2D0B85-CD72-4A83-8304-FA78E8A47249}" srcOrd="0" destOrd="0" presId="urn:microsoft.com/office/officeart/2005/8/layout/hierarchy1"/>
    <dgm:cxn modelId="{04BA8E35-4E8D-44A8-813E-54CAAF06E5BB}" type="presParOf" srcId="{96E9BC22-65A1-45E4-B42C-D49E911AC7E0}" destId="{59E9DCFC-52AA-422C-89A1-2F8B136D447A}" srcOrd="1" destOrd="0" presId="urn:microsoft.com/office/officeart/2005/8/layout/hierarchy1"/>
    <dgm:cxn modelId="{965DF639-71B7-4BE0-9C2E-324B13B30AFE}" type="presParOf" srcId="{5294E9E7-2ABA-45F0-96D2-F1D5F4B0E37B}" destId="{90395EAB-EDBA-48FB-B1FD-3ED430020CC8}" srcOrd="1" destOrd="0" presId="urn:microsoft.com/office/officeart/2005/8/layout/hierarchy1"/>
    <dgm:cxn modelId="{BAD730F6-C5E1-4159-B42F-5D8712515056}" type="presParOf" srcId="{90395EAB-EDBA-48FB-B1FD-3ED430020CC8}" destId="{49C3F025-5E94-42E4-A652-42429A597EDC}" srcOrd="0" destOrd="0" presId="urn:microsoft.com/office/officeart/2005/8/layout/hierarchy1"/>
    <dgm:cxn modelId="{206F4104-D952-4347-AEB0-89A9CD10CE47}" type="presParOf" srcId="{90395EAB-EDBA-48FB-B1FD-3ED430020CC8}" destId="{A5D79A5B-2C15-45B0-A714-D04D0520B605}" srcOrd="1" destOrd="0" presId="urn:microsoft.com/office/officeart/2005/8/layout/hierarchy1"/>
    <dgm:cxn modelId="{1C227D96-797D-445D-980C-75BAD94C139B}" type="presParOf" srcId="{A5D79A5B-2C15-45B0-A714-D04D0520B605}" destId="{4A042C30-280E-45FD-AC72-2A22CD76C48B}" srcOrd="0" destOrd="0" presId="urn:microsoft.com/office/officeart/2005/8/layout/hierarchy1"/>
    <dgm:cxn modelId="{CA78C867-A8CD-4083-A73D-67CE4B65F7AA}" type="presParOf" srcId="{4A042C30-280E-45FD-AC72-2A22CD76C48B}" destId="{37F6FAC1-22FC-422A-BBEC-B7D52FCAE1A7}" srcOrd="0" destOrd="0" presId="urn:microsoft.com/office/officeart/2005/8/layout/hierarchy1"/>
    <dgm:cxn modelId="{66170CC1-12E2-4E19-B15A-B2BAFA3549E2}" type="presParOf" srcId="{4A042C30-280E-45FD-AC72-2A22CD76C48B}" destId="{C4FA9626-9FC8-4A5A-877A-21339712373E}" srcOrd="1" destOrd="0" presId="urn:microsoft.com/office/officeart/2005/8/layout/hierarchy1"/>
    <dgm:cxn modelId="{EA60A207-D74D-4C22-8C0C-4BE39FFEFBBB}" type="presParOf" srcId="{A5D79A5B-2C15-45B0-A714-D04D0520B605}" destId="{44396722-EFE1-46AA-BBA5-F87E01BA49AE}" srcOrd="1" destOrd="0" presId="urn:microsoft.com/office/officeart/2005/8/layout/hierarchy1"/>
    <dgm:cxn modelId="{4D4D080F-B3CE-4D5F-AAA3-B6C4EEB62439}" type="presParOf" srcId="{44396722-EFE1-46AA-BBA5-F87E01BA49AE}" destId="{9CF6FEE3-9C66-4792-8987-F1DFBCB5A1E8}" srcOrd="0" destOrd="0" presId="urn:microsoft.com/office/officeart/2005/8/layout/hierarchy1"/>
    <dgm:cxn modelId="{2A9E0F6A-67C0-4738-B46F-EA6178E2B0A2}" type="presParOf" srcId="{44396722-EFE1-46AA-BBA5-F87E01BA49AE}" destId="{390B5CEF-A811-403B-A85E-4609F6C6EDC7}" srcOrd="1" destOrd="0" presId="urn:microsoft.com/office/officeart/2005/8/layout/hierarchy1"/>
    <dgm:cxn modelId="{57BB01D3-A6E0-43D8-8978-D5ED6A1690E3}" type="presParOf" srcId="{390B5CEF-A811-403B-A85E-4609F6C6EDC7}" destId="{27A63ECD-8690-4129-BF21-0AF88650B1F2}" srcOrd="0" destOrd="0" presId="urn:microsoft.com/office/officeart/2005/8/layout/hierarchy1"/>
    <dgm:cxn modelId="{29646B13-8A7E-4609-86B3-D6361D75DB03}" type="presParOf" srcId="{27A63ECD-8690-4129-BF21-0AF88650B1F2}" destId="{93F103F9-1BF0-4A9D-A2EE-79BA8D4CC0CA}" srcOrd="0" destOrd="0" presId="urn:microsoft.com/office/officeart/2005/8/layout/hierarchy1"/>
    <dgm:cxn modelId="{3C041856-BE2A-427E-A676-2DA84D461C5B}" type="presParOf" srcId="{27A63ECD-8690-4129-BF21-0AF88650B1F2}" destId="{E08ADF96-638E-4A6E-BAA0-CD311C665F1F}" srcOrd="1" destOrd="0" presId="urn:microsoft.com/office/officeart/2005/8/layout/hierarchy1"/>
    <dgm:cxn modelId="{F800575E-79DA-43BA-98B8-42F6D66C7EC3}" type="presParOf" srcId="{390B5CEF-A811-403B-A85E-4609F6C6EDC7}" destId="{608A84F5-4B5B-4034-B2E6-1188EB5ED0D0}" srcOrd="1" destOrd="0" presId="urn:microsoft.com/office/officeart/2005/8/layout/hierarchy1"/>
    <dgm:cxn modelId="{94038FE6-4C9D-4716-922D-FE4E970A8DAF}" type="presParOf" srcId="{90395EAB-EDBA-48FB-B1FD-3ED430020CC8}" destId="{53A675E5-CAE5-41A3-BE73-677DE9E76547}" srcOrd="2" destOrd="0" presId="urn:microsoft.com/office/officeart/2005/8/layout/hierarchy1"/>
    <dgm:cxn modelId="{686FE234-B901-4A91-BEBB-0A92951A903C}" type="presParOf" srcId="{90395EAB-EDBA-48FB-B1FD-3ED430020CC8}" destId="{3C015FD9-27C2-4D74-9088-C561F35B9BC4}" srcOrd="3" destOrd="0" presId="urn:microsoft.com/office/officeart/2005/8/layout/hierarchy1"/>
    <dgm:cxn modelId="{19299D98-CDDE-4E36-A636-070B5D9A5B58}" type="presParOf" srcId="{3C015FD9-27C2-4D74-9088-C561F35B9BC4}" destId="{B69B58D7-E992-43C5-AFD7-B35400771563}" srcOrd="0" destOrd="0" presId="urn:microsoft.com/office/officeart/2005/8/layout/hierarchy1"/>
    <dgm:cxn modelId="{2A0EF6BF-E2CA-492A-ADD4-1B939F0F03D4}" type="presParOf" srcId="{B69B58D7-E992-43C5-AFD7-B35400771563}" destId="{D423DDEF-4C1E-43AE-847A-4FF03E46E010}" srcOrd="0" destOrd="0" presId="urn:microsoft.com/office/officeart/2005/8/layout/hierarchy1"/>
    <dgm:cxn modelId="{9BAE27C8-C21C-43EE-B831-0EA092C7FCF5}" type="presParOf" srcId="{B69B58D7-E992-43C5-AFD7-B35400771563}" destId="{A12BFDFE-9BCF-4408-9BC4-B6A588147B84}" srcOrd="1" destOrd="0" presId="urn:microsoft.com/office/officeart/2005/8/layout/hierarchy1"/>
    <dgm:cxn modelId="{7742E5C8-86A2-438D-8332-FC7A1962037B}" type="presParOf" srcId="{3C015FD9-27C2-4D74-9088-C561F35B9BC4}" destId="{9E24DF6F-61C3-4782-8D6A-65FC8F5AFA1E}" srcOrd="1" destOrd="0" presId="urn:microsoft.com/office/officeart/2005/8/layout/hierarchy1"/>
    <dgm:cxn modelId="{E9EA77DF-2D14-4036-8575-D6E37824DD74}" type="presParOf" srcId="{9E24DF6F-61C3-4782-8D6A-65FC8F5AFA1E}" destId="{6AC9E1DB-D97D-4532-B54D-FDF8C80BBCAC}" srcOrd="0" destOrd="0" presId="urn:microsoft.com/office/officeart/2005/8/layout/hierarchy1"/>
    <dgm:cxn modelId="{BAB46726-C1B5-48AC-BCA7-F4636532414F}" type="presParOf" srcId="{9E24DF6F-61C3-4782-8D6A-65FC8F5AFA1E}" destId="{F9906C79-3CAA-482D-A44F-0A7E2FEC92D3}" srcOrd="1" destOrd="0" presId="urn:microsoft.com/office/officeart/2005/8/layout/hierarchy1"/>
    <dgm:cxn modelId="{FF3E8C7B-E2E9-40C7-BEFB-19A9684DC5CC}" type="presParOf" srcId="{F9906C79-3CAA-482D-A44F-0A7E2FEC92D3}" destId="{04479B1C-1036-4091-B694-A884F836D61B}" srcOrd="0" destOrd="0" presId="urn:microsoft.com/office/officeart/2005/8/layout/hierarchy1"/>
    <dgm:cxn modelId="{DC5CE56C-4BC0-4113-AE46-01157176649D}" type="presParOf" srcId="{04479B1C-1036-4091-B694-A884F836D61B}" destId="{DF810ECA-6D77-418B-8B4B-F7F809E7C239}" srcOrd="0" destOrd="0" presId="urn:microsoft.com/office/officeart/2005/8/layout/hierarchy1"/>
    <dgm:cxn modelId="{25548536-8955-49D8-9281-17D8F6934A74}" type="presParOf" srcId="{04479B1C-1036-4091-B694-A884F836D61B}" destId="{9057BF06-83B1-4BFE-BB21-C8F1C2F07A31}" srcOrd="1" destOrd="0" presId="urn:microsoft.com/office/officeart/2005/8/layout/hierarchy1"/>
    <dgm:cxn modelId="{99138E4F-A019-47FF-ABF3-51AD39A13642}" type="presParOf" srcId="{F9906C79-3CAA-482D-A44F-0A7E2FEC92D3}" destId="{77CA9401-CEB4-4F04-A6CE-6F42DB8EAF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378FEC-4FBD-4EFF-B0C4-FAC5CC277332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65B10C7A-8B5E-4EEF-AF78-F1E8FA5F1F5A}">
      <dgm:prSet phldrT="[Text]"/>
      <dgm:spPr/>
      <dgm:t>
        <a:bodyPr/>
        <a:lstStyle/>
        <a:p>
          <a:r>
            <a:rPr lang="hr-HR" dirty="0" smtClean="0"/>
            <a:t>GARANCIJE</a:t>
          </a:r>
          <a:endParaRPr lang="hr-HR" dirty="0"/>
        </a:p>
      </dgm:t>
    </dgm:pt>
    <dgm:pt modelId="{58518F5C-6CA6-4F4C-9626-B98F083D1176}" type="parTrans" cxnId="{D9798959-E464-4A11-B301-B497B3315CCD}">
      <dgm:prSet/>
      <dgm:spPr/>
      <dgm:t>
        <a:bodyPr/>
        <a:lstStyle/>
        <a:p>
          <a:endParaRPr lang="hr-HR"/>
        </a:p>
      </dgm:t>
    </dgm:pt>
    <dgm:pt modelId="{2A2D830F-B864-44DD-8BEC-14A794CA021C}" type="sibTrans" cxnId="{D9798959-E464-4A11-B301-B497B3315CCD}">
      <dgm:prSet/>
      <dgm:spPr/>
      <dgm:t>
        <a:bodyPr/>
        <a:lstStyle/>
        <a:p>
          <a:endParaRPr lang="hr-HR"/>
        </a:p>
      </dgm:t>
    </dgm:pt>
    <dgm:pt modelId="{F7E8C544-B8E3-4E9A-B490-B38E7878D4C0}">
      <dgm:prSet phldrT="[Text]"/>
      <dgm:spPr/>
      <dgm:t>
        <a:bodyPr/>
        <a:lstStyle/>
        <a:p>
          <a:r>
            <a:rPr lang="hr-HR" dirty="0" smtClean="0"/>
            <a:t>PLATNE</a:t>
          </a:r>
          <a:endParaRPr lang="hr-HR" dirty="0"/>
        </a:p>
      </dgm:t>
    </dgm:pt>
    <dgm:pt modelId="{2861CF8B-EA8A-452F-B329-52F15F83843E}" type="parTrans" cxnId="{5248AD22-8878-4DB4-8C56-A742502AD204}">
      <dgm:prSet/>
      <dgm:spPr/>
      <dgm:t>
        <a:bodyPr/>
        <a:lstStyle/>
        <a:p>
          <a:endParaRPr lang="hr-HR"/>
        </a:p>
      </dgm:t>
    </dgm:pt>
    <dgm:pt modelId="{A5392280-3942-4B9B-B1A7-904114FC91B7}" type="sibTrans" cxnId="{5248AD22-8878-4DB4-8C56-A742502AD204}">
      <dgm:prSet/>
      <dgm:spPr/>
      <dgm:t>
        <a:bodyPr/>
        <a:lstStyle/>
        <a:p>
          <a:endParaRPr lang="hr-HR"/>
        </a:p>
      </dgm:t>
    </dgm:pt>
    <dgm:pt modelId="{6A9F2767-7863-4749-98EE-C96CEF71F3FD}">
      <dgm:prSet phldrT="[Text]"/>
      <dgm:spPr/>
      <dgm:t>
        <a:bodyPr/>
        <a:lstStyle/>
        <a:p>
          <a:r>
            <a:rPr lang="hr-HR" dirty="0" smtClean="0"/>
            <a:t>GARANTIRAJU PLAĆANJE</a:t>
          </a:r>
          <a:endParaRPr lang="hr-HR" dirty="0"/>
        </a:p>
      </dgm:t>
    </dgm:pt>
    <dgm:pt modelId="{699D49FC-C765-4036-9BFE-7254EA5B8A36}" type="parTrans" cxnId="{EDF923FA-1D98-4C13-A25C-6980C0B78D7A}">
      <dgm:prSet/>
      <dgm:spPr/>
      <dgm:t>
        <a:bodyPr/>
        <a:lstStyle/>
        <a:p>
          <a:endParaRPr lang="hr-HR"/>
        </a:p>
      </dgm:t>
    </dgm:pt>
    <dgm:pt modelId="{365C88CB-F0D7-4207-A6A9-DC48E2974192}" type="sibTrans" cxnId="{EDF923FA-1D98-4C13-A25C-6980C0B78D7A}">
      <dgm:prSet/>
      <dgm:spPr/>
      <dgm:t>
        <a:bodyPr/>
        <a:lstStyle/>
        <a:p>
          <a:endParaRPr lang="hr-HR"/>
        </a:p>
      </dgm:t>
    </dgm:pt>
    <dgm:pt modelId="{434D8F4A-6B91-4B64-AB4F-E052EC28CF78}">
      <dgm:prSet phldrT="[Text]"/>
      <dgm:spPr/>
      <dgm:t>
        <a:bodyPr/>
        <a:lstStyle/>
        <a:p>
          <a:r>
            <a:rPr lang="hr-HR" dirty="0" smtClean="0"/>
            <a:t>ČINIDBENE</a:t>
          </a:r>
          <a:endParaRPr lang="hr-HR" dirty="0"/>
        </a:p>
      </dgm:t>
    </dgm:pt>
    <dgm:pt modelId="{B82009E3-8BBA-40A0-A319-25FF4845455C}" type="parTrans" cxnId="{CB10D211-DBDF-4635-B752-D55AF9D44ACC}">
      <dgm:prSet/>
      <dgm:spPr/>
      <dgm:t>
        <a:bodyPr/>
        <a:lstStyle/>
        <a:p>
          <a:endParaRPr lang="hr-HR"/>
        </a:p>
      </dgm:t>
    </dgm:pt>
    <dgm:pt modelId="{122D4F02-8D96-4731-94D5-D5D96CE20831}" type="sibTrans" cxnId="{CB10D211-DBDF-4635-B752-D55AF9D44ACC}">
      <dgm:prSet/>
      <dgm:spPr/>
      <dgm:t>
        <a:bodyPr/>
        <a:lstStyle/>
        <a:p>
          <a:endParaRPr lang="hr-HR"/>
        </a:p>
      </dgm:t>
    </dgm:pt>
    <dgm:pt modelId="{96BEA1AF-857B-45E7-AC04-B757A0B61201}">
      <dgm:prSet phldrT="[Text]"/>
      <dgm:spPr/>
      <dgm:t>
        <a:bodyPr/>
        <a:lstStyle/>
        <a:p>
          <a:r>
            <a:rPr lang="hr-HR" dirty="0" smtClean="0"/>
            <a:t>GARANTIRAJU NEKO IZVRŠENJE</a:t>
          </a:r>
          <a:endParaRPr lang="hr-HR" dirty="0"/>
        </a:p>
      </dgm:t>
    </dgm:pt>
    <dgm:pt modelId="{3F6FC895-56B5-407B-A78E-952BE6B26E9A}" type="parTrans" cxnId="{00FE7342-2215-4F4E-B1CC-0E95A7B6D1A4}">
      <dgm:prSet/>
      <dgm:spPr/>
      <dgm:t>
        <a:bodyPr/>
        <a:lstStyle/>
        <a:p>
          <a:endParaRPr lang="hr-HR"/>
        </a:p>
      </dgm:t>
    </dgm:pt>
    <dgm:pt modelId="{30F404BE-08A7-4D29-B91E-8D9CF26BD97B}" type="sibTrans" cxnId="{00FE7342-2215-4F4E-B1CC-0E95A7B6D1A4}">
      <dgm:prSet/>
      <dgm:spPr/>
      <dgm:t>
        <a:bodyPr/>
        <a:lstStyle/>
        <a:p>
          <a:endParaRPr lang="hr-HR"/>
        </a:p>
      </dgm:t>
    </dgm:pt>
    <dgm:pt modelId="{2B1AF1ED-19E9-4C43-ACF1-F41062BB522D}">
      <dgm:prSet phldrT="[Text]"/>
      <dgm:spPr/>
      <dgm:t>
        <a:bodyPr/>
        <a:lstStyle/>
        <a:p>
          <a:r>
            <a:rPr lang="hr-HR" dirty="0" smtClean="0"/>
            <a:t>OD GLAVNOG DUŽNIKA SE OČEKUJE DA OBAVI SVOJ POSAO KVALITETNO, NPR. DA IZGRADI STAMBENU ZGRADU KAKO JE UGOVORENO I TO U DOGOVORENOM ROKU</a:t>
          </a:r>
          <a:endParaRPr lang="hr-HR" dirty="0"/>
        </a:p>
      </dgm:t>
    </dgm:pt>
    <dgm:pt modelId="{D747591A-83AA-4E49-94F9-7D34C056E122}" type="parTrans" cxnId="{840BC084-62F9-4197-8008-86DA0B6931D2}">
      <dgm:prSet/>
      <dgm:spPr/>
      <dgm:t>
        <a:bodyPr/>
        <a:lstStyle/>
        <a:p>
          <a:endParaRPr lang="hr-HR"/>
        </a:p>
      </dgm:t>
    </dgm:pt>
    <dgm:pt modelId="{6691CFC7-DF9B-462D-BD95-A36A945CACF5}" type="sibTrans" cxnId="{840BC084-62F9-4197-8008-86DA0B6931D2}">
      <dgm:prSet/>
      <dgm:spPr/>
      <dgm:t>
        <a:bodyPr/>
        <a:lstStyle/>
        <a:p>
          <a:endParaRPr lang="hr-HR"/>
        </a:p>
      </dgm:t>
    </dgm:pt>
    <dgm:pt modelId="{7BCE2FA2-C1E6-4CB4-8176-F23D861F3ADB}">
      <dgm:prSet phldrT="[Text]"/>
      <dgm:spPr/>
      <dgm:t>
        <a:bodyPr/>
        <a:lstStyle/>
        <a:p>
          <a:r>
            <a:rPr lang="hr-HR" dirty="0" smtClean="0"/>
            <a:t>BANKA GARANTIRA KORISNIKU GARANCIJE DA ĆE NALOGODAVAC PLATITI OBVEZU U DOGOVORENOM ROKU</a:t>
          </a:r>
          <a:endParaRPr lang="hr-HR" dirty="0"/>
        </a:p>
      </dgm:t>
    </dgm:pt>
    <dgm:pt modelId="{F26036EF-FD7C-4848-AD7E-B1C451B8A594}" type="parTrans" cxnId="{3F39394A-BADE-43E6-8BF0-EC92ECB0A8A3}">
      <dgm:prSet/>
      <dgm:spPr/>
      <dgm:t>
        <a:bodyPr/>
        <a:lstStyle/>
        <a:p>
          <a:endParaRPr lang="hr-HR"/>
        </a:p>
      </dgm:t>
    </dgm:pt>
    <dgm:pt modelId="{735AB576-2F66-44E4-B60D-A5BCEE13FFAE}" type="sibTrans" cxnId="{3F39394A-BADE-43E6-8BF0-EC92ECB0A8A3}">
      <dgm:prSet/>
      <dgm:spPr/>
      <dgm:t>
        <a:bodyPr/>
        <a:lstStyle/>
        <a:p>
          <a:endParaRPr lang="hr-HR"/>
        </a:p>
      </dgm:t>
    </dgm:pt>
    <dgm:pt modelId="{A986A984-E615-4BC1-B2A4-D1867B3FB987}" type="pres">
      <dgm:prSet presAssocID="{44378FEC-4FBD-4EFF-B0C4-FAC5CC2773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AD57DE8-37C5-4C73-9863-C3A11B7DBF43}" type="pres">
      <dgm:prSet presAssocID="{65B10C7A-8B5E-4EEF-AF78-F1E8FA5F1F5A}" presName="hierRoot1" presStyleCnt="0">
        <dgm:presLayoutVars>
          <dgm:hierBranch val="init"/>
        </dgm:presLayoutVars>
      </dgm:prSet>
      <dgm:spPr/>
    </dgm:pt>
    <dgm:pt modelId="{52F90573-2722-4637-8D1C-C8B91B59024B}" type="pres">
      <dgm:prSet presAssocID="{65B10C7A-8B5E-4EEF-AF78-F1E8FA5F1F5A}" presName="rootComposite1" presStyleCnt="0"/>
      <dgm:spPr/>
    </dgm:pt>
    <dgm:pt modelId="{3E2C8EA5-D1EE-4526-8293-7CFE4B8B7279}" type="pres">
      <dgm:prSet presAssocID="{65B10C7A-8B5E-4EEF-AF78-F1E8FA5F1F5A}" presName="rootText1" presStyleLbl="node0" presStyleIdx="0" presStyleCnt="1" custScaleY="127584">
        <dgm:presLayoutVars>
          <dgm:chPref val="3"/>
        </dgm:presLayoutVars>
      </dgm:prSet>
      <dgm:spPr/>
    </dgm:pt>
    <dgm:pt modelId="{0AB55702-269F-451A-8EFC-5F60C6E797A7}" type="pres">
      <dgm:prSet presAssocID="{65B10C7A-8B5E-4EEF-AF78-F1E8FA5F1F5A}" presName="rootConnector1" presStyleLbl="node1" presStyleIdx="0" presStyleCnt="0"/>
      <dgm:spPr/>
    </dgm:pt>
    <dgm:pt modelId="{F930AEAE-3616-4131-AA68-D359DAA2CBE9}" type="pres">
      <dgm:prSet presAssocID="{65B10C7A-8B5E-4EEF-AF78-F1E8FA5F1F5A}" presName="hierChild2" presStyleCnt="0"/>
      <dgm:spPr/>
    </dgm:pt>
    <dgm:pt modelId="{635984E4-55A4-4B99-A5F4-DB59694F4BCE}" type="pres">
      <dgm:prSet presAssocID="{2861CF8B-EA8A-452F-B329-52F15F83843E}" presName="Name37" presStyleLbl="parChTrans1D2" presStyleIdx="0" presStyleCnt="2"/>
      <dgm:spPr/>
    </dgm:pt>
    <dgm:pt modelId="{BE401CC9-74A8-49A6-A18B-83819E0CABD2}" type="pres">
      <dgm:prSet presAssocID="{F7E8C544-B8E3-4E9A-B490-B38E7878D4C0}" presName="hierRoot2" presStyleCnt="0">
        <dgm:presLayoutVars>
          <dgm:hierBranch val="init"/>
        </dgm:presLayoutVars>
      </dgm:prSet>
      <dgm:spPr/>
    </dgm:pt>
    <dgm:pt modelId="{0CC3C4C9-8494-431D-8105-67286F47E8A6}" type="pres">
      <dgm:prSet presAssocID="{F7E8C544-B8E3-4E9A-B490-B38E7878D4C0}" presName="rootComposite" presStyleCnt="0"/>
      <dgm:spPr/>
    </dgm:pt>
    <dgm:pt modelId="{88AF32B8-95B9-4DFF-9782-16D88458DCB4}" type="pres">
      <dgm:prSet presAssocID="{F7E8C544-B8E3-4E9A-B490-B38E7878D4C0}" presName="rootText" presStyleLbl="node2" presStyleIdx="0" presStyleCnt="2" custLinFactNeighborX="9350" custLinFactNeighborY="-21327">
        <dgm:presLayoutVars>
          <dgm:chPref val="3"/>
        </dgm:presLayoutVars>
      </dgm:prSet>
      <dgm:spPr/>
    </dgm:pt>
    <dgm:pt modelId="{875C4CAB-2D85-4849-ABC2-79369F3922F1}" type="pres">
      <dgm:prSet presAssocID="{F7E8C544-B8E3-4E9A-B490-B38E7878D4C0}" presName="rootConnector" presStyleLbl="node2" presStyleIdx="0" presStyleCnt="2"/>
      <dgm:spPr/>
    </dgm:pt>
    <dgm:pt modelId="{2856FD4F-FBA7-43DD-9CF8-12AE4FAE5943}" type="pres">
      <dgm:prSet presAssocID="{F7E8C544-B8E3-4E9A-B490-B38E7878D4C0}" presName="hierChild4" presStyleCnt="0"/>
      <dgm:spPr/>
    </dgm:pt>
    <dgm:pt modelId="{20B77A41-F93B-42A0-A3A4-C429EECFC930}" type="pres">
      <dgm:prSet presAssocID="{699D49FC-C765-4036-9BFE-7254EA5B8A36}" presName="Name37" presStyleLbl="parChTrans1D3" presStyleIdx="0" presStyleCnt="2"/>
      <dgm:spPr/>
    </dgm:pt>
    <dgm:pt modelId="{00175373-7E05-414E-A159-677D53EBE857}" type="pres">
      <dgm:prSet presAssocID="{6A9F2767-7863-4749-98EE-C96CEF71F3FD}" presName="hierRoot2" presStyleCnt="0">
        <dgm:presLayoutVars>
          <dgm:hierBranch val="init"/>
        </dgm:presLayoutVars>
      </dgm:prSet>
      <dgm:spPr/>
    </dgm:pt>
    <dgm:pt modelId="{E5D281B7-F435-4ACD-9B5D-8117A733A51A}" type="pres">
      <dgm:prSet presAssocID="{6A9F2767-7863-4749-98EE-C96CEF71F3FD}" presName="rootComposite" presStyleCnt="0"/>
      <dgm:spPr/>
    </dgm:pt>
    <dgm:pt modelId="{FF9F6E74-E544-44FB-8795-512F2ACE9807}" type="pres">
      <dgm:prSet presAssocID="{6A9F2767-7863-4749-98EE-C96CEF71F3FD}" presName="rootText" presStyleLbl="node3" presStyleIdx="0" presStyleCnt="2" custLinFactNeighborX="9350" custLinFactNeighborY="-42547">
        <dgm:presLayoutVars>
          <dgm:chPref val="3"/>
        </dgm:presLayoutVars>
      </dgm:prSet>
      <dgm:spPr/>
    </dgm:pt>
    <dgm:pt modelId="{3CADD8DF-2E6C-4E96-8283-45168AC3A6CC}" type="pres">
      <dgm:prSet presAssocID="{6A9F2767-7863-4749-98EE-C96CEF71F3FD}" presName="rootConnector" presStyleLbl="node3" presStyleIdx="0" presStyleCnt="2"/>
      <dgm:spPr/>
    </dgm:pt>
    <dgm:pt modelId="{885AB9FF-9D2F-479A-867C-6CCAB5CB03EF}" type="pres">
      <dgm:prSet presAssocID="{6A9F2767-7863-4749-98EE-C96CEF71F3FD}" presName="hierChild4" presStyleCnt="0"/>
      <dgm:spPr/>
    </dgm:pt>
    <dgm:pt modelId="{CA232734-1510-4A11-BCEB-D999FF468FD4}" type="pres">
      <dgm:prSet presAssocID="{F26036EF-FD7C-4848-AD7E-B1C451B8A594}" presName="Name37" presStyleLbl="parChTrans1D4" presStyleIdx="0" presStyleCnt="2"/>
      <dgm:spPr/>
    </dgm:pt>
    <dgm:pt modelId="{F31CBBCD-14F1-4FA0-9B93-E12230FF60AA}" type="pres">
      <dgm:prSet presAssocID="{7BCE2FA2-C1E6-4CB4-8176-F23D861F3ADB}" presName="hierRoot2" presStyleCnt="0">
        <dgm:presLayoutVars>
          <dgm:hierBranch val="init"/>
        </dgm:presLayoutVars>
      </dgm:prSet>
      <dgm:spPr/>
    </dgm:pt>
    <dgm:pt modelId="{FDE718FE-E513-4FB6-BEF8-9FFCE185CA30}" type="pres">
      <dgm:prSet presAssocID="{7BCE2FA2-C1E6-4CB4-8176-F23D861F3ADB}" presName="rootComposite" presStyleCnt="0"/>
      <dgm:spPr/>
    </dgm:pt>
    <dgm:pt modelId="{E5765812-15C3-41C9-9E19-A30463845C80}" type="pres">
      <dgm:prSet presAssocID="{7BCE2FA2-C1E6-4CB4-8176-F23D861F3ADB}" presName="rootText" presStyleLbl="node4" presStyleIdx="0" presStyleCnt="2" custScaleX="151762" custLinFactNeighborX="-40073" custLinFactNeighborY="-63768">
        <dgm:presLayoutVars>
          <dgm:chPref val="3"/>
        </dgm:presLayoutVars>
      </dgm:prSet>
      <dgm:spPr/>
    </dgm:pt>
    <dgm:pt modelId="{349E3C41-4AE0-4ED7-B09B-FF4C95BA3CED}" type="pres">
      <dgm:prSet presAssocID="{7BCE2FA2-C1E6-4CB4-8176-F23D861F3ADB}" presName="rootConnector" presStyleLbl="node4" presStyleIdx="0" presStyleCnt="2"/>
      <dgm:spPr/>
    </dgm:pt>
    <dgm:pt modelId="{450B936E-536B-484D-92DF-7AFAE7592AB2}" type="pres">
      <dgm:prSet presAssocID="{7BCE2FA2-C1E6-4CB4-8176-F23D861F3ADB}" presName="hierChild4" presStyleCnt="0"/>
      <dgm:spPr/>
    </dgm:pt>
    <dgm:pt modelId="{6100F8DB-DD6B-4CFE-8ADE-AAFB11E21CEB}" type="pres">
      <dgm:prSet presAssocID="{7BCE2FA2-C1E6-4CB4-8176-F23D861F3ADB}" presName="hierChild5" presStyleCnt="0"/>
      <dgm:spPr/>
    </dgm:pt>
    <dgm:pt modelId="{D2A94086-CC0B-4799-B6A0-139D5338FBD3}" type="pres">
      <dgm:prSet presAssocID="{6A9F2767-7863-4749-98EE-C96CEF71F3FD}" presName="hierChild5" presStyleCnt="0"/>
      <dgm:spPr/>
    </dgm:pt>
    <dgm:pt modelId="{F2C5C7FC-563D-4330-B838-7E41ADB010A2}" type="pres">
      <dgm:prSet presAssocID="{F7E8C544-B8E3-4E9A-B490-B38E7878D4C0}" presName="hierChild5" presStyleCnt="0"/>
      <dgm:spPr/>
    </dgm:pt>
    <dgm:pt modelId="{4AF109C2-7B74-4563-9E93-61CAF941C031}" type="pres">
      <dgm:prSet presAssocID="{B82009E3-8BBA-40A0-A319-25FF4845455C}" presName="Name37" presStyleLbl="parChTrans1D2" presStyleIdx="1" presStyleCnt="2"/>
      <dgm:spPr/>
    </dgm:pt>
    <dgm:pt modelId="{DAE098BA-A378-4808-9F8E-4368CCA1FB9D}" type="pres">
      <dgm:prSet presAssocID="{434D8F4A-6B91-4B64-AB4F-E052EC28CF78}" presName="hierRoot2" presStyleCnt="0">
        <dgm:presLayoutVars>
          <dgm:hierBranch val="init"/>
        </dgm:presLayoutVars>
      </dgm:prSet>
      <dgm:spPr/>
    </dgm:pt>
    <dgm:pt modelId="{FD9A8EC0-1651-4CF2-9436-0C3C5B046D07}" type="pres">
      <dgm:prSet presAssocID="{434D8F4A-6B91-4B64-AB4F-E052EC28CF78}" presName="rootComposite" presStyleCnt="0"/>
      <dgm:spPr/>
    </dgm:pt>
    <dgm:pt modelId="{4845B4B9-DD2B-41E0-A2F4-5DD706543944}" type="pres">
      <dgm:prSet presAssocID="{434D8F4A-6B91-4B64-AB4F-E052EC28CF78}" presName="rootText" presStyleLbl="node2" presStyleIdx="1" presStyleCnt="2" custLinFactNeighborX="-8124" custLinFactNeighborY="-21327">
        <dgm:presLayoutVars>
          <dgm:chPref val="3"/>
        </dgm:presLayoutVars>
      </dgm:prSet>
      <dgm:spPr/>
    </dgm:pt>
    <dgm:pt modelId="{E32FD33C-2911-4C5A-B626-9FB39870B1DE}" type="pres">
      <dgm:prSet presAssocID="{434D8F4A-6B91-4B64-AB4F-E052EC28CF78}" presName="rootConnector" presStyleLbl="node2" presStyleIdx="1" presStyleCnt="2"/>
      <dgm:spPr/>
    </dgm:pt>
    <dgm:pt modelId="{9D09DB05-27DD-47C2-AA2C-B9755711390B}" type="pres">
      <dgm:prSet presAssocID="{434D8F4A-6B91-4B64-AB4F-E052EC28CF78}" presName="hierChild4" presStyleCnt="0"/>
      <dgm:spPr/>
    </dgm:pt>
    <dgm:pt modelId="{18490522-0AB0-4368-806C-F9411CABAF47}" type="pres">
      <dgm:prSet presAssocID="{3F6FC895-56B5-407B-A78E-952BE6B26E9A}" presName="Name37" presStyleLbl="parChTrans1D3" presStyleIdx="1" presStyleCnt="2"/>
      <dgm:spPr/>
    </dgm:pt>
    <dgm:pt modelId="{482EBD4B-6931-45A2-B670-F8F18D14DFAE}" type="pres">
      <dgm:prSet presAssocID="{96BEA1AF-857B-45E7-AC04-B757A0B61201}" presName="hierRoot2" presStyleCnt="0">
        <dgm:presLayoutVars>
          <dgm:hierBranch val="init"/>
        </dgm:presLayoutVars>
      </dgm:prSet>
      <dgm:spPr/>
    </dgm:pt>
    <dgm:pt modelId="{175E6EF6-74AE-42DC-966C-EF6518A79E1C}" type="pres">
      <dgm:prSet presAssocID="{96BEA1AF-857B-45E7-AC04-B757A0B61201}" presName="rootComposite" presStyleCnt="0"/>
      <dgm:spPr/>
    </dgm:pt>
    <dgm:pt modelId="{7FF494C1-489C-4DC0-8A3A-BED52B99DA2A}" type="pres">
      <dgm:prSet presAssocID="{96BEA1AF-857B-45E7-AC04-B757A0B61201}" presName="rootText" presStyleLbl="node3" presStyleIdx="1" presStyleCnt="2" custLinFactNeighborX="-8124" custLinFactNeighborY="-48299">
        <dgm:presLayoutVars>
          <dgm:chPref val="3"/>
        </dgm:presLayoutVars>
      </dgm:prSet>
      <dgm:spPr/>
    </dgm:pt>
    <dgm:pt modelId="{EC018F54-32DE-4BE0-B554-42C88B255E99}" type="pres">
      <dgm:prSet presAssocID="{96BEA1AF-857B-45E7-AC04-B757A0B61201}" presName="rootConnector" presStyleLbl="node3" presStyleIdx="1" presStyleCnt="2"/>
      <dgm:spPr/>
    </dgm:pt>
    <dgm:pt modelId="{2BE18C95-2ACA-45E3-B64B-5F5416EA6BFC}" type="pres">
      <dgm:prSet presAssocID="{96BEA1AF-857B-45E7-AC04-B757A0B61201}" presName="hierChild4" presStyleCnt="0"/>
      <dgm:spPr/>
    </dgm:pt>
    <dgm:pt modelId="{3651885E-8AF5-430B-BE1E-0C04A45A689F}" type="pres">
      <dgm:prSet presAssocID="{D747591A-83AA-4E49-94F9-7D34C056E122}" presName="Name37" presStyleLbl="parChTrans1D4" presStyleIdx="1" presStyleCnt="2"/>
      <dgm:spPr/>
    </dgm:pt>
    <dgm:pt modelId="{4B50A2A0-DD02-4899-A2CF-79003290C917}" type="pres">
      <dgm:prSet presAssocID="{2B1AF1ED-19E9-4C43-ACF1-F41062BB522D}" presName="hierRoot2" presStyleCnt="0">
        <dgm:presLayoutVars>
          <dgm:hierBranch val="init"/>
        </dgm:presLayoutVars>
      </dgm:prSet>
      <dgm:spPr/>
    </dgm:pt>
    <dgm:pt modelId="{6EED31C1-0B00-41E9-B4E7-394B4660C418}" type="pres">
      <dgm:prSet presAssocID="{2B1AF1ED-19E9-4C43-ACF1-F41062BB522D}" presName="rootComposite" presStyleCnt="0"/>
      <dgm:spPr/>
    </dgm:pt>
    <dgm:pt modelId="{86973CA2-1F49-41E3-9809-66AC9CB76A0F}" type="pres">
      <dgm:prSet presAssocID="{2B1AF1ED-19E9-4C43-ACF1-F41062BB522D}" presName="rootText" presStyleLbl="node4" presStyleIdx="1" presStyleCnt="2" custScaleX="141559" custLinFactNeighborX="-33124" custLinFactNeighborY="-69519">
        <dgm:presLayoutVars>
          <dgm:chPref val="3"/>
        </dgm:presLayoutVars>
      </dgm:prSet>
      <dgm:spPr/>
    </dgm:pt>
    <dgm:pt modelId="{EA4663E5-BA51-421A-83BB-B950A0A1E4F8}" type="pres">
      <dgm:prSet presAssocID="{2B1AF1ED-19E9-4C43-ACF1-F41062BB522D}" presName="rootConnector" presStyleLbl="node4" presStyleIdx="1" presStyleCnt="2"/>
      <dgm:spPr/>
    </dgm:pt>
    <dgm:pt modelId="{0505067C-8709-4E11-B9CD-D5D229644859}" type="pres">
      <dgm:prSet presAssocID="{2B1AF1ED-19E9-4C43-ACF1-F41062BB522D}" presName="hierChild4" presStyleCnt="0"/>
      <dgm:spPr/>
    </dgm:pt>
    <dgm:pt modelId="{8F77A1CF-4E2E-4F00-B3BA-72D6AB5052A9}" type="pres">
      <dgm:prSet presAssocID="{2B1AF1ED-19E9-4C43-ACF1-F41062BB522D}" presName="hierChild5" presStyleCnt="0"/>
      <dgm:spPr/>
    </dgm:pt>
    <dgm:pt modelId="{0BB76860-ABDC-4096-8959-01EC35A19959}" type="pres">
      <dgm:prSet presAssocID="{96BEA1AF-857B-45E7-AC04-B757A0B61201}" presName="hierChild5" presStyleCnt="0"/>
      <dgm:spPr/>
    </dgm:pt>
    <dgm:pt modelId="{21055E4F-7F28-4DAF-BA23-787F50D9E7DD}" type="pres">
      <dgm:prSet presAssocID="{434D8F4A-6B91-4B64-AB4F-E052EC28CF78}" presName="hierChild5" presStyleCnt="0"/>
      <dgm:spPr/>
    </dgm:pt>
    <dgm:pt modelId="{FDE1B61D-4AC0-4D91-BB28-BEB361EBF3C6}" type="pres">
      <dgm:prSet presAssocID="{65B10C7A-8B5E-4EEF-AF78-F1E8FA5F1F5A}" presName="hierChild3" presStyleCnt="0"/>
      <dgm:spPr/>
    </dgm:pt>
  </dgm:ptLst>
  <dgm:cxnLst>
    <dgm:cxn modelId="{49953EDC-8EB6-4072-A956-9A78AC955EC0}" type="presOf" srcId="{6A9F2767-7863-4749-98EE-C96CEF71F3FD}" destId="{3CADD8DF-2E6C-4E96-8283-45168AC3A6CC}" srcOrd="1" destOrd="0" presId="urn:microsoft.com/office/officeart/2005/8/layout/orgChart1"/>
    <dgm:cxn modelId="{8822C639-FE71-4A44-A5D1-4B02D8DB5162}" type="presOf" srcId="{6A9F2767-7863-4749-98EE-C96CEF71F3FD}" destId="{FF9F6E74-E544-44FB-8795-512F2ACE9807}" srcOrd="0" destOrd="0" presId="urn:microsoft.com/office/officeart/2005/8/layout/orgChart1"/>
    <dgm:cxn modelId="{3F39394A-BADE-43E6-8BF0-EC92ECB0A8A3}" srcId="{6A9F2767-7863-4749-98EE-C96CEF71F3FD}" destId="{7BCE2FA2-C1E6-4CB4-8176-F23D861F3ADB}" srcOrd="0" destOrd="0" parTransId="{F26036EF-FD7C-4848-AD7E-B1C451B8A594}" sibTransId="{735AB576-2F66-44E4-B60D-A5BCEE13FFAE}"/>
    <dgm:cxn modelId="{EDF923FA-1D98-4C13-A25C-6980C0B78D7A}" srcId="{F7E8C544-B8E3-4E9A-B490-B38E7878D4C0}" destId="{6A9F2767-7863-4749-98EE-C96CEF71F3FD}" srcOrd="0" destOrd="0" parTransId="{699D49FC-C765-4036-9BFE-7254EA5B8A36}" sibTransId="{365C88CB-F0D7-4207-A6A9-DC48E2974192}"/>
    <dgm:cxn modelId="{A367BCE7-6385-4AC7-8762-8CA0970A6590}" type="presOf" srcId="{7BCE2FA2-C1E6-4CB4-8176-F23D861F3ADB}" destId="{349E3C41-4AE0-4ED7-B09B-FF4C95BA3CED}" srcOrd="1" destOrd="0" presId="urn:microsoft.com/office/officeart/2005/8/layout/orgChart1"/>
    <dgm:cxn modelId="{00FE7342-2215-4F4E-B1CC-0E95A7B6D1A4}" srcId="{434D8F4A-6B91-4B64-AB4F-E052EC28CF78}" destId="{96BEA1AF-857B-45E7-AC04-B757A0B61201}" srcOrd="0" destOrd="0" parTransId="{3F6FC895-56B5-407B-A78E-952BE6B26E9A}" sibTransId="{30F404BE-08A7-4D29-B91E-8D9CF26BD97B}"/>
    <dgm:cxn modelId="{D9798959-E464-4A11-B301-B497B3315CCD}" srcId="{44378FEC-4FBD-4EFF-B0C4-FAC5CC277332}" destId="{65B10C7A-8B5E-4EEF-AF78-F1E8FA5F1F5A}" srcOrd="0" destOrd="0" parTransId="{58518F5C-6CA6-4F4C-9626-B98F083D1176}" sibTransId="{2A2D830F-B864-44DD-8BEC-14A794CA021C}"/>
    <dgm:cxn modelId="{01BE5971-A89A-4762-AE6B-F0FD2136C775}" type="presOf" srcId="{65B10C7A-8B5E-4EEF-AF78-F1E8FA5F1F5A}" destId="{0AB55702-269F-451A-8EFC-5F60C6E797A7}" srcOrd="1" destOrd="0" presId="urn:microsoft.com/office/officeart/2005/8/layout/orgChart1"/>
    <dgm:cxn modelId="{0A265D8D-D1E0-4678-9063-31A2FBCB636A}" type="presOf" srcId="{65B10C7A-8B5E-4EEF-AF78-F1E8FA5F1F5A}" destId="{3E2C8EA5-D1EE-4526-8293-7CFE4B8B7279}" srcOrd="0" destOrd="0" presId="urn:microsoft.com/office/officeart/2005/8/layout/orgChart1"/>
    <dgm:cxn modelId="{F1D79D7C-F07B-4842-B18A-E282B8E1E9FC}" type="presOf" srcId="{96BEA1AF-857B-45E7-AC04-B757A0B61201}" destId="{EC018F54-32DE-4BE0-B554-42C88B255E99}" srcOrd="1" destOrd="0" presId="urn:microsoft.com/office/officeart/2005/8/layout/orgChart1"/>
    <dgm:cxn modelId="{5248AD22-8878-4DB4-8C56-A742502AD204}" srcId="{65B10C7A-8B5E-4EEF-AF78-F1E8FA5F1F5A}" destId="{F7E8C544-B8E3-4E9A-B490-B38E7878D4C0}" srcOrd="0" destOrd="0" parTransId="{2861CF8B-EA8A-452F-B329-52F15F83843E}" sibTransId="{A5392280-3942-4B9B-B1A7-904114FC91B7}"/>
    <dgm:cxn modelId="{5DA72960-FA94-43C0-9BAF-B88A4241E751}" type="presOf" srcId="{2B1AF1ED-19E9-4C43-ACF1-F41062BB522D}" destId="{EA4663E5-BA51-421A-83BB-B950A0A1E4F8}" srcOrd="1" destOrd="0" presId="urn:microsoft.com/office/officeart/2005/8/layout/orgChart1"/>
    <dgm:cxn modelId="{1545B31A-CC46-432F-B5FC-FB5DDA0E0F7A}" type="presOf" srcId="{2B1AF1ED-19E9-4C43-ACF1-F41062BB522D}" destId="{86973CA2-1F49-41E3-9809-66AC9CB76A0F}" srcOrd="0" destOrd="0" presId="urn:microsoft.com/office/officeart/2005/8/layout/orgChart1"/>
    <dgm:cxn modelId="{1CB02D48-FA5C-406B-93B4-E33A79983FE8}" type="presOf" srcId="{699D49FC-C765-4036-9BFE-7254EA5B8A36}" destId="{20B77A41-F93B-42A0-A3A4-C429EECFC930}" srcOrd="0" destOrd="0" presId="urn:microsoft.com/office/officeart/2005/8/layout/orgChart1"/>
    <dgm:cxn modelId="{73A93D0C-D55E-4F9B-9B96-745894AF7E6B}" type="presOf" srcId="{44378FEC-4FBD-4EFF-B0C4-FAC5CC277332}" destId="{A986A984-E615-4BC1-B2A4-D1867B3FB987}" srcOrd="0" destOrd="0" presId="urn:microsoft.com/office/officeart/2005/8/layout/orgChart1"/>
    <dgm:cxn modelId="{CBAD803B-041E-4BA4-A301-192A523E53A5}" type="presOf" srcId="{7BCE2FA2-C1E6-4CB4-8176-F23D861F3ADB}" destId="{E5765812-15C3-41C9-9E19-A30463845C80}" srcOrd="0" destOrd="0" presId="urn:microsoft.com/office/officeart/2005/8/layout/orgChart1"/>
    <dgm:cxn modelId="{840BC084-62F9-4197-8008-86DA0B6931D2}" srcId="{96BEA1AF-857B-45E7-AC04-B757A0B61201}" destId="{2B1AF1ED-19E9-4C43-ACF1-F41062BB522D}" srcOrd="0" destOrd="0" parTransId="{D747591A-83AA-4E49-94F9-7D34C056E122}" sibTransId="{6691CFC7-DF9B-462D-BD95-A36A945CACF5}"/>
    <dgm:cxn modelId="{CB10D211-DBDF-4635-B752-D55AF9D44ACC}" srcId="{65B10C7A-8B5E-4EEF-AF78-F1E8FA5F1F5A}" destId="{434D8F4A-6B91-4B64-AB4F-E052EC28CF78}" srcOrd="1" destOrd="0" parTransId="{B82009E3-8BBA-40A0-A319-25FF4845455C}" sibTransId="{122D4F02-8D96-4731-94D5-D5D96CE20831}"/>
    <dgm:cxn modelId="{E9C777F6-1F55-4F52-870E-38F8B1EC4037}" type="presOf" srcId="{F7E8C544-B8E3-4E9A-B490-B38E7878D4C0}" destId="{875C4CAB-2D85-4849-ABC2-79369F3922F1}" srcOrd="1" destOrd="0" presId="urn:microsoft.com/office/officeart/2005/8/layout/orgChart1"/>
    <dgm:cxn modelId="{08569F87-59E2-464C-9E4A-CDD079463424}" type="presOf" srcId="{B82009E3-8BBA-40A0-A319-25FF4845455C}" destId="{4AF109C2-7B74-4563-9E93-61CAF941C031}" srcOrd="0" destOrd="0" presId="urn:microsoft.com/office/officeart/2005/8/layout/orgChart1"/>
    <dgm:cxn modelId="{681AB1D1-3445-4B4C-B09E-92825F73F4F7}" type="presOf" srcId="{434D8F4A-6B91-4B64-AB4F-E052EC28CF78}" destId="{E32FD33C-2911-4C5A-B626-9FB39870B1DE}" srcOrd="1" destOrd="0" presId="urn:microsoft.com/office/officeart/2005/8/layout/orgChart1"/>
    <dgm:cxn modelId="{D0098132-3006-4E9C-B4B9-1C7258503F94}" type="presOf" srcId="{434D8F4A-6B91-4B64-AB4F-E052EC28CF78}" destId="{4845B4B9-DD2B-41E0-A2F4-5DD706543944}" srcOrd="0" destOrd="0" presId="urn:microsoft.com/office/officeart/2005/8/layout/orgChart1"/>
    <dgm:cxn modelId="{2AB26404-ECCE-4223-BA7D-4436C1489CB8}" type="presOf" srcId="{F26036EF-FD7C-4848-AD7E-B1C451B8A594}" destId="{CA232734-1510-4A11-BCEB-D999FF468FD4}" srcOrd="0" destOrd="0" presId="urn:microsoft.com/office/officeart/2005/8/layout/orgChart1"/>
    <dgm:cxn modelId="{4E3E5B4B-B823-4B17-ADB3-2989EBEBD4C7}" type="presOf" srcId="{F7E8C544-B8E3-4E9A-B490-B38E7878D4C0}" destId="{88AF32B8-95B9-4DFF-9782-16D88458DCB4}" srcOrd="0" destOrd="0" presId="urn:microsoft.com/office/officeart/2005/8/layout/orgChart1"/>
    <dgm:cxn modelId="{169FEFDE-C6A8-4B8E-B9EA-162AD3246FDD}" type="presOf" srcId="{2861CF8B-EA8A-452F-B329-52F15F83843E}" destId="{635984E4-55A4-4B99-A5F4-DB59694F4BCE}" srcOrd="0" destOrd="0" presId="urn:microsoft.com/office/officeart/2005/8/layout/orgChart1"/>
    <dgm:cxn modelId="{7F50B1CC-4204-40BF-95AE-11410BEF5FAA}" type="presOf" srcId="{D747591A-83AA-4E49-94F9-7D34C056E122}" destId="{3651885E-8AF5-430B-BE1E-0C04A45A689F}" srcOrd="0" destOrd="0" presId="urn:microsoft.com/office/officeart/2005/8/layout/orgChart1"/>
    <dgm:cxn modelId="{AA041ECC-7FBF-4C48-ACC9-8A1A6082C04A}" type="presOf" srcId="{96BEA1AF-857B-45E7-AC04-B757A0B61201}" destId="{7FF494C1-489C-4DC0-8A3A-BED52B99DA2A}" srcOrd="0" destOrd="0" presId="urn:microsoft.com/office/officeart/2005/8/layout/orgChart1"/>
    <dgm:cxn modelId="{B8C0DF6A-1B8A-4F4A-88C4-83009E491BE8}" type="presOf" srcId="{3F6FC895-56B5-407B-A78E-952BE6B26E9A}" destId="{18490522-0AB0-4368-806C-F9411CABAF47}" srcOrd="0" destOrd="0" presId="urn:microsoft.com/office/officeart/2005/8/layout/orgChart1"/>
    <dgm:cxn modelId="{DE1AC852-E7B0-4575-AE6B-803FDDE2E0DF}" type="presParOf" srcId="{A986A984-E615-4BC1-B2A4-D1867B3FB987}" destId="{FAD57DE8-37C5-4C73-9863-C3A11B7DBF43}" srcOrd="0" destOrd="0" presId="urn:microsoft.com/office/officeart/2005/8/layout/orgChart1"/>
    <dgm:cxn modelId="{73FB629A-6B9D-4C02-BD27-C5DBD2567841}" type="presParOf" srcId="{FAD57DE8-37C5-4C73-9863-C3A11B7DBF43}" destId="{52F90573-2722-4637-8D1C-C8B91B59024B}" srcOrd="0" destOrd="0" presId="urn:microsoft.com/office/officeart/2005/8/layout/orgChart1"/>
    <dgm:cxn modelId="{98D7C181-E2B8-4260-BE73-58A53F45241C}" type="presParOf" srcId="{52F90573-2722-4637-8D1C-C8B91B59024B}" destId="{3E2C8EA5-D1EE-4526-8293-7CFE4B8B7279}" srcOrd="0" destOrd="0" presId="urn:microsoft.com/office/officeart/2005/8/layout/orgChart1"/>
    <dgm:cxn modelId="{CC31F3FC-1BB6-4788-A03B-7FFC5D3B7F1B}" type="presParOf" srcId="{52F90573-2722-4637-8D1C-C8B91B59024B}" destId="{0AB55702-269F-451A-8EFC-5F60C6E797A7}" srcOrd="1" destOrd="0" presId="urn:microsoft.com/office/officeart/2005/8/layout/orgChart1"/>
    <dgm:cxn modelId="{45F7B9B0-0E8B-4BEF-A563-7213A149510A}" type="presParOf" srcId="{FAD57DE8-37C5-4C73-9863-C3A11B7DBF43}" destId="{F930AEAE-3616-4131-AA68-D359DAA2CBE9}" srcOrd="1" destOrd="0" presId="urn:microsoft.com/office/officeart/2005/8/layout/orgChart1"/>
    <dgm:cxn modelId="{44BA0D92-FA01-4A98-8572-146C51B779FC}" type="presParOf" srcId="{F930AEAE-3616-4131-AA68-D359DAA2CBE9}" destId="{635984E4-55A4-4B99-A5F4-DB59694F4BCE}" srcOrd="0" destOrd="0" presId="urn:microsoft.com/office/officeart/2005/8/layout/orgChart1"/>
    <dgm:cxn modelId="{45530F65-2FA9-4CD2-9482-4C7F7C183C7F}" type="presParOf" srcId="{F930AEAE-3616-4131-AA68-D359DAA2CBE9}" destId="{BE401CC9-74A8-49A6-A18B-83819E0CABD2}" srcOrd="1" destOrd="0" presId="urn:microsoft.com/office/officeart/2005/8/layout/orgChart1"/>
    <dgm:cxn modelId="{7FD4F6BF-59D2-4785-B67C-A0067368820C}" type="presParOf" srcId="{BE401CC9-74A8-49A6-A18B-83819E0CABD2}" destId="{0CC3C4C9-8494-431D-8105-67286F47E8A6}" srcOrd="0" destOrd="0" presId="urn:microsoft.com/office/officeart/2005/8/layout/orgChart1"/>
    <dgm:cxn modelId="{C4C443C5-48DF-4D23-A409-8D16A94A89AE}" type="presParOf" srcId="{0CC3C4C9-8494-431D-8105-67286F47E8A6}" destId="{88AF32B8-95B9-4DFF-9782-16D88458DCB4}" srcOrd="0" destOrd="0" presId="urn:microsoft.com/office/officeart/2005/8/layout/orgChart1"/>
    <dgm:cxn modelId="{58777A12-5BC2-47CD-BDB0-97E34DB181A3}" type="presParOf" srcId="{0CC3C4C9-8494-431D-8105-67286F47E8A6}" destId="{875C4CAB-2D85-4849-ABC2-79369F3922F1}" srcOrd="1" destOrd="0" presId="urn:microsoft.com/office/officeart/2005/8/layout/orgChart1"/>
    <dgm:cxn modelId="{1232C32E-742C-4E00-8A24-76B769588354}" type="presParOf" srcId="{BE401CC9-74A8-49A6-A18B-83819E0CABD2}" destId="{2856FD4F-FBA7-43DD-9CF8-12AE4FAE5943}" srcOrd="1" destOrd="0" presId="urn:microsoft.com/office/officeart/2005/8/layout/orgChart1"/>
    <dgm:cxn modelId="{55EE2C76-A749-442D-BB4D-3111F77EA550}" type="presParOf" srcId="{2856FD4F-FBA7-43DD-9CF8-12AE4FAE5943}" destId="{20B77A41-F93B-42A0-A3A4-C429EECFC930}" srcOrd="0" destOrd="0" presId="urn:microsoft.com/office/officeart/2005/8/layout/orgChart1"/>
    <dgm:cxn modelId="{9C187D6E-6725-4994-B1E8-396A26D24237}" type="presParOf" srcId="{2856FD4F-FBA7-43DD-9CF8-12AE4FAE5943}" destId="{00175373-7E05-414E-A159-677D53EBE857}" srcOrd="1" destOrd="0" presId="urn:microsoft.com/office/officeart/2005/8/layout/orgChart1"/>
    <dgm:cxn modelId="{0B5D1EA1-B8AA-4AC5-8C1E-105396ABB511}" type="presParOf" srcId="{00175373-7E05-414E-A159-677D53EBE857}" destId="{E5D281B7-F435-4ACD-9B5D-8117A733A51A}" srcOrd="0" destOrd="0" presId="urn:microsoft.com/office/officeart/2005/8/layout/orgChart1"/>
    <dgm:cxn modelId="{D4E5E2C4-47B5-4026-95E6-0A8D182635E3}" type="presParOf" srcId="{E5D281B7-F435-4ACD-9B5D-8117A733A51A}" destId="{FF9F6E74-E544-44FB-8795-512F2ACE9807}" srcOrd="0" destOrd="0" presId="urn:microsoft.com/office/officeart/2005/8/layout/orgChart1"/>
    <dgm:cxn modelId="{2C243DF2-4BAA-46E9-8743-79D6810EE2D3}" type="presParOf" srcId="{E5D281B7-F435-4ACD-9B5D-8117A733A51A}" destId="{3CADD8DF-2E6C-4E96-8283-45168AC3A6CC}" srcOrd="1" destOrd="0" presId="urn:microsoft.com/office/officeart/2005/8/layout/orgChart1"/>
    <dgm:cxn modelId="{496AE06B-48AE-40CA-971C-E8AD66B9AD7B}" type="presParOf" srcId="{00175373-7E05-414E-A159-677D53EBE857}" destId="{885AB9FF-9D2F-479A-867C-6CCAB5CB03EF}" srcOrd="1" destOrd="0" presId="urn:microsoft.com/office/officeart/2005/8/layout/orgChart1"/>
    <dgm:cxn modelId="{1DBF5EFB-1574-444F-8B06-ADC5A2F9BFE5}" type="presParOf" srcId="{885AB9FF-9D2F-479A-867C-6CCAB5CB03EF}" destId="{CA232734-1510-4A11-BCEB-D999FF468FD4}" srcOrd="0" destOrd="0" presId="urn:microsoft.com/office/officeart/2005/8/layout/orgChart1"/>
    <dgm:cxn modelId="{F97C3AC2-03AA-4847-A4F3-6B179F0E320E}" type="presParOf" srcId="{885AB9FF-9D2F-479A-867C-6CCAB5CB03EF}" destId="{F31CBBCD-14F1-4FA0-9B93-E12230FF60AA}" srcOrd="1" destOrd="0" presId="urn:microsoft.com/office/officeart/2005/8/layout/orgChart1"/>
    <dgm:cxn modelId="{A2EF5B52-53E1-4EBD-B0A6-3A9673CA8A36}" type="presParOf" srcId="{F31CBBCD-14F1-4FA0-9B93-E12230FF60AA}" destId="{FDE718FE-E513-4FB6-BEF8-9FFCE185CA30}" srcOrd="0" destOrd="0" presId="urn:microsoft.com/office/officeart/2005/8/layout/orgChart1"/>
    <dgm:cxn modelId="{60EF04ED-A0CD-4CF7-ABCC-A7EB992CC67F}" type="presParOf" srcId="{FDE718FE-E513-4FB6-BEF8-9FFCE185CA30}" destId="{E5765812-15C3-41C9-9E19-A30463845C80}" srcOrd="0" destOrd="0" presId="urn:microsoft.com/office/officeart/2005/8/layout/orgChart1"/>
    <dgm:cxn modelId="{651F1486-1908-4B37-A5F6-6B5A5A32F3CA}" type="presParOf" srcId="{FDE718FE-E513-4FB6-BEF8-9FFCE185CA30}" destId="{349E3C41-4AE0-4ED7-B09B-FF4C95BA3CED}" srcOrd="1" destOrd="0" presId="urn:microsoft.com/office/officeart/2005/8/layout/orgChart1"/>
    <dgm:cxn modelId="{7873DF1E-C5C7-4410-A111-B29CDE0A424E}" type="presParOf" srcId="{F31CBBCD-14F1-4FA0-9B93-E12230FF60AA}" destId="{450B936E-536B-484D-92DF-7AFAE7592AB2}" srcOrd="1" destOrd="0" presId="urn:microsoft.com/office/officeart/2005/8/layout/orgChart1"/>
    <dgm:cxn modelId="{D84EDDE7-C577-4B88-B69B-9CDD0AEDF74B}" type="presParOf" srcId="{F31CBBCD-14F1-4FA0-9B93-E12230FF60AA}" destId="{6100F8DB-DD6B-4CFE-8ADE-AAFB11E21CEB}" srcOrd="2" destOrd="0" presId="urn:microsoft.com/office/officeart/2005/8/layout/orgChart1"/>
    <dgm:cxn modelId="{CECBB6A0-EFA1-44E8-B3DC-EFD240FD4949}" type="presParOf" srcId="{00175373-7E05-414E-A159-677D53EBE857}" destId="{D2A94086-CC0B-4799-B6A0-139D5338FBD3}" srcOrd="2" destOrd="0" presId="urn:microsoft.com/office/officeart/2005/8/layout/orgChart1"/>
    <dgm:cxn modelId="{59BBE56C-9E57-4379-B044-2B31E98AD126}" type="presParOf" srcId="{BE401CC9-74A8-49A6-A18B-83819E0CABD2}" destId="{F2C5C7FC-563D-4330-B838-7E41ADB010A2}" srcOrd="2" destOrd="0" presId="urn:microsoft.com/office/officeart/2005/8/layout/orgChart1"/>
    <dgm:cxn modelId="{290952F3-319C-4684-88E4-6C003A86A957}" type="presParOf" srcId="{F930AEAE-3616-4131-AA68-D359DAA2CBE9}" destId="{4AF109C2-7B74-4563-9E93-61CAF941C031}" srcOrd="2" destOrd="0" presId="urn:microsoft.com/office/officeart/2005/8/layout/orgChart1"/>
    <dgm:cxn modelId="{B7381AF4-C0E7-4694-BD9E-0246EE27F691}" type="presParOf" srcId="{F930AEAE-3616-4131-AA68-D359DAA2CBE9}" destId="{DAE098BA-A378-4808-9F8E-4368CCA1FB9D}" srcOrd="3" destOrd="0" presId="urn:microsoft.com/office/officeart/2005/8/layout/orgChart1"/>
    <dgm:cxn modelId="{EB6EA578-7CA4-47EA-B695-212C111B0A92}" type="presParOf" srcId="{DAE098BA-A378-4808-9F8E-4368CCA1FB9D}" destId="{FD9A8EC0-1651-4CF2-9436-0C3C5B046D07}" srcOrd="0" destOrd="0" presId="urn:microsoft.com/office/officeart/2005/8/layout/orgChart1"/>
    <dgm:cxn modelId="{3FC9BDE2-0E86-4632-8978-00F9D2F6D6D2}" type="presParOf" srcId="{FD9A8EC0-1651-4CF2-9436-0C3C5B046D07}" destId="{4845B4B9-DD2B-41E0-A2F4-5DD706543944}" srcOrd="0" destOrd="0" presId="urn:microsoft.com/office/officeart/2005/8/layout/orgChart1"/>
    <dgm:cxn modelId="{EDB36DB4-97A8-4E01-BE7F-3EC1FA67099C}" type="presParOf" srcId="{FD9A8EC0-1651-4CF2-9436-0C3C5B046D07}" destId="{E32FD33C-2911-4C5A-B626-9FB39870B1DE}" srcOrd="1" destOrd="0" presId="urn:microsoft.com/office/officeart/2005/8/layout/orgChart1"/>
    <dgm:cxn modelId="{0A182E9F-097A-4C8E-8AB8-7A49794FAC3A}" type="presParOf" srcId="{DAE098BA-A378-4808-9F8E-4368CCA1FB9D}" destId="{9D09DB05-27DD-47C2-AA2C-B9755711390B}" srcOrd="1" destOrd="0" presId="urn:microsoft.com/office/officeart/2005/8/layout/orgChart1"/>
    <dgm:cxn modelId="{3A4A530D-EA5A-4AD3-AA91-89684C047270}" type="presParOf" srcId="{9D09DB05-27DD-47C2-AA2C-B9755711390B}" destId="{18490522-0AB0-4368-806C-F9411CABAF47}" srcOrd="0" destOrd="0" presId="urn:microsoft.com/office/officeart/2005/8/layout/orgChart1"/>
    <dgm:cxn modelId="{4FCD6014-353F-4926-8F44-16D424FA254E}" type="presParOf" srcId="{9D09DB05-27DD-47C2-AA2C-B9755711390B}" destId="{482EBD4B-6931-45A2-B670-F8F18D14DFAE}" srcOrd="1" destOrd="0" presId="urn:microsoft.com/office/officeart/2005/8/layout/orgChart1"/>
    <dgm:cxn modelId="{7DE411C0-83D7-49C4-967E-2FAFEA6387FC}" type="presParOf" srcId="{482EBD4B-6931-45A2-B670-F8F18D14DFAE}" destId="{175E6EF6-74AE-42DC-966C-EF6518A79E1C}" srcOrd="0" destOrd="0" presId="urn:microsoft.com/office/officeart/2005/8/layout/orgChart1"/>
    <dgm:cxn modelId="{85982D8F-BB3E-480A-B7C3-AC4FA4025080}" type="presParOf" srcId="{175E6EF6-74AE-42DC-966C-EF6518A79E1C}" destId="{7FF494C1-489C-4DC0-8A3A-BED52B99DA2A}" srcOrd="0" destOrd="0" presId="urn:microsoft.com/office/officeart/2005/8/layout/orgChart1"/>
    <dgm:cxn modelId="{F7230F43-9FE9-4F3B-9946-61ED0F17EF63}" type="presParOf" srcId="{175E6EF6-74AE-42DC-966C-EF6518A79E1C}" destId="{EC018F54-32DE-4BE0-B554-42C88B255E99}" srcOrd="1" destOrd="0" presId="urn:microsoft.com/office/officeart/2005/8/layout/orgChart1"/>
    <dgm:cxn modelId="{282FA008-BF8B-4541-AD53-5ED8DED5F360}" type="presParOf" srcId="{482EBD4B-6931-45A2-B670-F8F18D14DFAE}" destId="{2BE18C95-2ACA-45E3-B64B-5F5416EA6BFC}" srcOrd="1" destOrd="0" presId="urn:microsoft.com/office/officeart/2005/8/layout/orgChart1"/>
    <dgm:cxn modelId="{BD9C5A62-AABD-4A02-8A58-2AE28522059C}" type="presParOf" srcId="{2BE18C95-2ACA-45E3-B64B-5F5416EA6BFC}" destId="{3651885E-8AF5-430B-BE1E-0C04A45A689F}" srcOrd="0" destOrd="0" presId="urn:microsoft.com/office/officeart/2005/8/layout/orgChart1"/>
    <dgm:cxn modelId="{2BE4F722-D094-40ED-89D4-13FFCC655638}" type="presParOf" srcId="{2BE18C95-2ACA-45E3-B64B-5F5416EA6BFC}" destId="{4B50A2A0-DD02-4899-A2CF-79003290C917}" srcOrd="1" destOrd="0" presId="urn:microsoft.com/office/officeart/2005/8/layout/orgChart1"/>
    <dgm:cxn modelId="{A296DA5F-0EA7-449E-A353-78407CBEFE26}" type="presParOf" srcId="{4B50A2A0-DD02-4899-A2CF-79003290C917}" destId="{6EED31C1-0B00-41E9-B4E7-394B4660C418}" srcOrd="0" destOrd="0" presId="urn:microsoft.com/office/officeart/2005/8/layout/orgChart1"/>
    <dgm:cxn modelId="{2DF01FA3-7692-4F7B-973E-DB402C3EA622}" type="presParOf" srcId="{6EED31C1-0B00-41E9-B4E7-394B4660C418}" destId="{86973CA2-1F49-41E3-9809-66AC9CB76A0F}" srcOrd="0" destOrd="0" presId="urn:microsoft.com/office/officeart/2005/8/layout/orgChart1"/>
    <dgm:cxn modelId="{EBC1338D-7AFC-46D1-9701-3C12D427C664}" type="presParOf" srcId="{6EED31C1-0B00-41E9-B4E7-394B4660C418}" destId="{EA4663E5-BA51-421A-83BB-B950A0A1E4F8}" srcOrd="1" destOrd="0" presId="urn:microsoft.com/office/officeart/2005/8/layout/orgChart1"/>
    <dgm:cxn modelId="{95331B8C-5D18-4D7E-B40C-C6A48D5B6A16}" type="presParOf" srcId="{4B50A2A0-DD02-4899-A2CF-79003290C917}" destId="{0505067C-8709-4E11-B9CD-D5D229644859}" srcOrd="1" destOrd="0" presId="urn:microsoft.com/office/officeart/2005/8/layout/orgChart1"/>
    <dgm:cxn modelId="{6E2B4A4C-F03F-4CC0-8874-288562421364}" type="presParOf" srcId="{4B50A2A0-DD02-4899-A2CF-79003290C917}" destId="{8F77A1CF-4E2E-4F00-B3BA-72D6AB5052A9}" srcOrd="2" destOrd="0" presId="urn:microsoft.com/office/officeart/2005/8/layout/orgChart1"/>
    <dgm:cxn modelId="{1CA34564-81F6-4E47-9BD4-50F34B5BC523}" type="presParOf" srcId="{482EBD4B-6931-45A2-B670-F8F18D14DFAE}" destId="{0BB76860-ABDC-4096-8959-01EC35A19959}" srcOrd="2" destOrd="0" presId="urn:microsoft.com/office/officeart/2005/8/layout/orgChart1"/>
    <dgm:cxn modelId="{DD718F6E-8E68-4F6D-B0FE-10844D6FD22D}" type="presParOf" srcId="{DAE098BA-A378-4808-9F8E-4368CCA1FB9D}" destId="{21055E4F-7F28-4DAF-BA23-787F50D9E7DD}" srcOrd="2" destOrd="0" presId="urn:microsoft.com/office/officeart/2005/8/layout/orgChart1"/>
    <dgm:cxn modelId="{5C6367CF-5C09-483B-B191-17B429726441}" type="presParOf" srcId="{FAD57DE8-37C5-4C73-9863-C3A11B7DBF43}" destId="{FDE1B61D-4AC0-4D91-BB28-BEB361EBF3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9E1DB-D97D-4532-B54D-FDF8C80BBCAC}">
      <dsp:nvSpPr>
        <dsp:cNvPr id="0" name=""/>
        <dsp:cNvSpPr/>
      </dsp:nvSpPr>
      <dsp:spPr>
        <a:xfrm>
          <a:off x="5827370" y="2752466"/>
          <a:ext cx="91440" cy="5124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476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675E5-CAE5-41A3-BE73-677DE9E76547}">
      <dsp:nvSpPr>
        <dsp:cNvPr id="0" name=""/>
        <dsp:cNvSpPr/>
      </dsp:nvSpPr>
      <dsp:spPr>
        <a:xfrm>
          <a:off x="3947522" y="932932"/>
          <a:ext cx="1925568" cy="70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7364"/>
              </a:lnTo>
              <a:lnTo>
                <a:pt x="1925568" y="537364"/>
              </a:lnTo>
              <a:lnTo>
                <a:pt x="1925568" y="700602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6FEE3-9C66-4792-8987-F1DFBCB5A1E8}">
      <dsp:nvSpPr>
        <dsp:cNvPr id="0" name=""/>
        <dsp:cNvSpPr/>
      </dsp:nvSpPr>
      <dsp:spPr>
        <a:xfrm>
          <a:off x="2110822" y="2752466"/>
          <a:ext cx="91440" cy="5124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476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3F025-5E94-42E4-A652-42429A597EDC}">
      <dsp:nvSpPr>
        <dsp:cNvPr id="0" name=""/>
        <dsp:cNvSpPr/>
      </dsp:nvSpPr>
      <dsp:spPr>
        <a:xfrm>
          <a:off x="2156542" y="932932"/>
          <a:ext cx="1790979" cy="700602"/>
        </a:xfrm>
        <a:custGeom>
          <a:avLst/>
          <a:gdLst/>
          <a:ahLst/>
          <a:cxnLst/>
          <a:rect l="0" t="0" r="0" b="0"/>
          <a:pathLst>
            <a:path>
              <a:moveTo>
                <a:pt x="1790979" y="0"/>
              </a:moveTo>
              <a:lnTo>
                <a:pt x="1790979" y="537364"/>
              </a:lnTo>
              <a:lnTo>
                <a:pt x="0" y="537364"/>
              </a:lnTo>
              <a:lnTo>
                <a:pt x="0" y="700602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D0B85-CD72-4A83-8304-FA78E8A47249}">
      <dsp:nvSpPr>
        <dsp:cNvPr id="0" name=""/>
        <dsp:cNvSpPr/>
      </dsp:nvSpPr>
      <dsp:spPr>
        <a:xfrm>
          <a:off x="3066473" y="-185999"/>
          <a:ext cx="1762096" cy="11189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E9DCFC-52AA-422C-89A1-2F8B136D447A}">
      <dsp:nvSpPr>
        <dsp:cNvPr id="0" name=""/>
        <dsp:cNvSpPr/>
      </dsp:nvSpPr>
      <dsp:spPr>
        <a:xfrm>
          <a:off x="3262262" y="0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VRSTE KREDITNIH PISAMA</a:t>
          </a:r>
          <a:endParaRPr lang="hr-HR" sz="1700" kern="1200" dirty="0"/>
        </a:p>
      </dsp:txBody>
      <dsp:txXfrm>
        <a:off x="3295034" y="32772"/>
        <a:ext cx="1696552" cy="1053387"/>
      </dsp:txXfrm>
    </dsp:sp>
    <dsp:sp modelId="{37F6FAC1-22FC-422A-BBEC-B7D52FCAE1A7}">
      <dsp:nvSpPr>
        <dsp:cNvPr id="0" name=""/>
        <dsp:cNvSpPr/>
      </dsp:nvSpPr>
      <dsp:spPr>
        <a:xfrm>
          <a:off x="1275494" y="1633534"/>
          <a:ext cx="1762096" cy="11189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FA9626-9FC8-4A5A-877A-21339712373E}">
      <dsp:nvSpPr>
        <dsp:cNvPr id="0" name=""/>
        <dsp:cNvSpPr/>
      </dsp:nvSpPr>
      <dsp:spPr>
        <a:xfrm>
          <a:off x="1471283" y="1819533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OPĆE KREDITNO PISMO</a:t>
          </a:r>
          <a:endParaRPr lang="hr-HR" sz="1700" kern="1200" dirty="0"/>
        </a:p>
      </dsp:txBody>
      <dsp:txXfrm>
        <a:off x="1504055" y="1852305"/>
        <a:ext cx="1696552" cy="1053387"/>
      </dsp:txXfrm>
    </dsp:sp>
    <dsp:sp modelId="{93F103F9-1BF0-4A9D-A2EE-79BA8D4CC0CA}">
      <dsp:nvSpPr>
        <dsp:cNvPr id="0" name=""/>
        <dsp:cNvSpPr/>
      </dsp:nvSpPr>
      <dsp:spPr>
        <a:xfrm>
          <a:off x="633466" y="3264942"/>
          <a:ext cx="3046153" cy="111893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8ADF96-638E-4A6E-BAA0-CD311C665F1F}">
      <dsp:nvSpPr>
        <dsp:cNvPr id="0" name=""/>
        <dsp:cNvSpPr/>
      </dsp:nvSpPr>
      <dsp:spPr>
        <a:xfrm>
          <a:off x="829254" y="3450941"/>
          <a:ext cx="3046153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MOŽE SE ISPLATITI SAMO KOD ODREĐENE BANKE KOJA JE NAVEDENA U PISMU</a:t>
          </a:r>
          <a:endParaRPr lang="hr-HR" sz="1700" kern="1200" dirty="0"/>
        </a:p>
      </dsp:txBody>
      <dsp:txXfrm>
        <a:off x="862026" y="3483713"/>
        <a:ext cx="2980609" cy="1053387"/>
      </dsp:txXfrm>
    </dsp:sp>
    <dsp:sp modelId="{D423DDEF-4C1E-43AE-847A-4FF03E46E010}">
      <dsp:nvSpPr>
        <dsp:cNvPr id="0" name=""/>
        <dsp:cNvSpPr/>
      </dsp:nvSpPr>
      <dsp:spPr>
        <a:xfrm>
          <a:off x="4992041" y="1633534"/>
          <a:ext cx="1762096" cy="11189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2BFDFE-9BCF-4408-9BC4-B6A588147B84}">
      <dsp:nvSpPr>
        <dsp:cNvPr id="0" name=""/>
        <dsp:cNvSpPr/>
      </dsp:nvSpPr>
      <dsp:spPr>
        <a:xfrm>
          <a:off x="5187830" y="1819533"/>
          <a:ext cx="176209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CIRKULARNO KREDITNO PISMO</a:t>
          </a:r>
          <a:endParaRPr lang="hr-HR" sz="1700" kern="1200" dirty="0"/>
        </a:p>
      </dsp:txBody>
      <dsp:txXfrm>
        <a:off x="5220602" y="1852305"/>
        <a:ext cx="1696552" cy="1053387"/>
      </dsp:txXfrm>
    </dsp:sp>
    <dsp:sp modelId="{DF810ECA-6D77-418B-8B4B-F7F809E7C239}">
      <dsp:nvSpPr>
        <dsp:cNvPr id="0" name=""/>
        <dsp:cNvSpPr/>
      </dsp:nvSpPr>
      <dsp:spPr>
        <a:xfrm>
          <a:off x="4071196" y="3264942"/>
          <a:ext cx="3603786" cy="111893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057BF06-83B1-4BFE-BB21-C8F1C2F07A31}">
      <dsp:nvSpPr>
        <dsp:cNvPr id="0" name=""/>
        <dsp:cNvSpPr/>
      </dsp:nvSpPr>
      <dsp:spPr>
        <a:xfrm>
          <a:off x="4266985" y="3450941"/>
          <a:ext cx="3603786" cy="1118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SADRŽAVA POPIS BANAKA KOD KOJIH SE MOŽE ISPLATITI</a:t>
          </a:r>
          <a:endParaRPr lang="hr-HR" sz="1700" kern="1200" dirty="0"/>
        </a:p>
      </dsp:txBody>
      <dsp:txXfrm>
        <a:off x="4299757" y="3483713"/>
        <a:ext cx="3538242" cy="1053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1885E-8AF5-430B-BE1E-0C04A45A689F}">
      <dsp:nvSpPr>
        <dsp:cNvPr id="0" name=""/>
        <dsp:cNvSpPr/>
      </dsp:nvSpPr>
      <dsp:spPr>
        <a:xfrm>
          <a:off x="4393869" y="4499970"/>
          <a:ext cx="247643" cy="876409"/>
        </a:xfrm>
        <a:custGeom>
          <a:avLst/>
          <a:gdLst/>
          <a:ahLst/>
          <a:cxnLst/>
          <a:rect l="0" t="0" r="0" b="0"/>
          <a:pathLst>
            <a:path>
              <a:moveTo>
                <a:pt x="247643" y="0"/>
              </a:moveTo>
              <a:lnTo>
                <a:pt x="0" y="876409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90522-0AB0-4368-806C-F9411CABAF47}">
      <dsp:nvSpPr>
        <dsp:cNvPr id="0" name=""/>
        <dsp:cNvSpPr/>
      </dsp:nvSpPr>
      <dsp:spPr>
        <a:xfrm>
          <a:off x="5586365" y="3075675"/>
          <a:ext cx="91440" cy="186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6079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109C2-7B74-4563-9E93-61CAF941C031}">
      <dsp:nvSpPr>
        <dsp:cNvPr id="0" name=""/>
        <dsp:cNvSpPr/>
      </dsp:nvSpPr>
      <dsp:spPr>
        <a:xfrm>
          <a:off x="3694103" y="1581482"/>
          <a:ext cx="1937981" cy="255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37981" y="0"/>
              </a:lnTo>
              <a:lnTo>
                <a:pt x="1937981" y="255976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32734-1510-4A11-BCEB-D999FF468FD4}">
      <dsp:nvSpPr>
        <dsp:cNvPr id="0" name=""/>
        <dsp:cNvSpPr/>
      </dsp:nvSpPr>
      <dsp:spPr>
        <a:xfrm>
          <a:off x="0" y="4571192"/>
          <a:ext cx="795910" cy="876397"/>
        </a:xfrm>
        <a:custGeom>
          <a:avLst/>
          <a:gdLst/>
          <a:ahLst/>
          <a:cxnLst/>
          <a:rect l="0" t="0" r="0" b="0"/>
          <a:pathLst>
            <a:path>
              <a:moveTo>
                <a:pt x="795910" y="0"/>
              </a:moveTo>
              <a:lnTo>
                <a:pt x="0" y="876397"/>
              </a:lnTo>
            </a:path>
          </a:pathLst>
        </a:custGeom>
        <a:noFill/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77A41-F93B-42A0-A3A4-C429EECFC930}">
      <dsp:nvSpPr>
        <dsp:cNvPr id="0" name=""/>
        <dsp:cNvSpPr/>
      </dsp:nvSpPr>
      <dsp:spPr>
        <a:xfrm>
          <a:off x="1740763" y="3075675"/>
          <a:ext cx="91440" cy="257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301"/>
              </a:lnTo>
            </a:path>
          </a:pathLst>
        </a:custGeom>
        <a:noFill/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984E4-55A4-4B99-A5F4-DB59694F4BCE}">
      <dsp:nvSpPr>
        <dsp:cNvPr id="0" name=""/>
        <dsp:cNvSpPr/>
      </dsp:nvSpPr>
      <dsp:spPr>
        <a:xfrm>
          <a:off x="1786483" y="1581482"/>
          <a:ext cx="1907620" cy="255976"/>
        </a:xfrm>
        <a:custGeom>
          <a:avLst/>
          <a:gdLst/>
          <a:ahLst/>
          <a:cxnLst/>
          <a:rect l="0" t="0" r="0" b="0"/>
          <a:pathLst>
            <a:path>
              <a:moveTo>
                <a:pt x="1907620" y="0"/>
              </a:moveTo>
              <a:lnTo>
                <a:pt x="0" y="0"/>
              </a:lnTo>
              <a:lnTo>
                <a:pt x="0" y="255976"/>
              </a:lnTo>
            </a:path>
          </a:pathLst>
        </a:custGeom>
        <a:noFill/>
        <a:ln w="11429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C8EA5-D1EE-4526-8293-7CFE4B8B7279}">
      <dsp:nvSpPr>
        <dsp:cNvPr id="0" name=""/>
        <dsp:cNvSpPr/>
      </dsp:nvSpPr>
      <dsp:spPr>
        <a:xfrm>
          <a:off x="2455887" y="1716"/>
          <a:ext cx="2476432" cy="157976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GARANCIJE</a:t>
          </a:r>
          <a:endParaRPr lang="hr-HR" sz="1500" kern="1200" dirty="0"/>
        </a:p>
      </dsp:txBody>
      <dsp:txXfrm>
        <a:off x="2455887" y="1716"/>
        <a:ext cx="2476432" cy="1579765"/>
      </dsp:txXfrm>
    </dsp:sp>
    <dsp:sp modelId="{88AF32B8-95B9-4DFF-9782-16D88458DCB4}">
      <dsp:nvSpPr>
        <dsp:cNvPr id="0" name=""/>
        <dsp:cNvSpPr/>
      </dsp:nvSpPr>
      <dsp:spPr>
        <a:xfrm>
          <a:off x="548266" y="1837458"/>
          <a:ext cx="2476432" cy="12382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PLATNE</a:t>
          </a:r>
          <a:endParaRPr lang="hr-HR" sz="1500" kern="1200" dirty="0"/>
        </a:p>
      </dsp:txBody>
      <dsp:txXfrm>
        <a:off x="548266" y="1837458"/>
        <a:ext cx="2476432" cy="1238216"/>
      </dsp:txXfrm>
    </dsp:sp>
    <dsp:sp modelId="{FF9F6E74-E544-44FB-8795-512F2ACE9807}">
      <dsp:nvSpPr>
        <dsp:cNvPr id="0" name=""/>
        <dsp:cNvSpPr/>
      </dsp:nvSpPr>
      <dsp:spPr>
        <a:xfrm>
          <a:off x="548266" y="3332976"/>
          <a:ext cx="2476432" cy="1238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GARANTIRAJU PLAĆANJE</a:t>
          </a:r>
          <a:endParaRPr lang="hr-HR" sz="1500" kern="1200" dirty="0"/>
        </a:p>
      </dsp:txBody>
      <dsp:txXfrm>
        <a:off x="548266" y="3332976"/>
        <a:ext cx="2476432" cy="1238216"/>
      </dsp:txXfrm>
    </dsp:sp>
    <dsp:sp modelId="{E5765812-15C3-41C9-9E19-A30463845C80}">
      <dsp:nvSpPr>
        <dsp:cNvPr id="0" name=""/>
        <dsp:cNvSpPr/>
      </dsp:nvSpPr>
      <dsp:spPr>
        <a:xfrm>
          <a:off x="0" y="4828481"/>
          <a:ext cx="3758283" cy="12382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BANKA GARANTIRA KORISNIKU GARANCIJE DA ĆE NALOGODAVAC PLATITI OBVEZU U DOGOVORENOM ROKU</a:t>
          </a:r>
          <a:endParaRPr lang="hr-HR" sz="1500" kern="1200" dirty="0"/>
        </a:p>
      </dsp:txBody>
      <dsp:txXfrm>
        <a:off x="0" y="4828481"/>
        <a:ext cx="3758283" cy="1238216"/>
      </dsp:txXfrm>
    </dsp:sp>
    <dsp:sp modelId="{4845B4B9-DD2B-41E0-A2F4-5DD706543944}">
      <dsp:nvSpPr>
        <dsp:cNvPr id="0" name=""/>
        <dsp:cNvSpPr/>
      </dsp:nvSpPr>
      <dsp:spPr>
        <a:xfrm>
          <a:off x="4393869" y="1837458"/>
          <a:ext cx="2476432" cy="12382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ČINIDBENE</a:t>
          </a:r>
          <a:endParaRPr lang="hr-HR" sz="1500" kern="1200" dirty="0"/>
        </a:p>
      </dsp:txBody>
      <dsp:txXfrm>
        <a:off x="4393869" y="1837458"/>
        <a:ext cx="2476432" cy="1238216"/>
      </dsp:txXfrm>
    </dsp:sp>
    <dsp:sp modelId="{7FF494C1-489C-4DC0-8A3A-BED52B99DA2A}">
      <dsp:nvSpPr>
        <dsp:cNvPr id="0" name=""/>
        <dsp:cNvSpPr/>
      </dsp:nvSpPr>
      <dsp:spPr>
        <a:xfrm>
          <a:off x="4393869" y="3261754"/>
          <a:ext cx="2476432" cy="1238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GARANTIRAJU NEKO IZVRŠENJE</a:t>
          </a:r>
          <a:endParaRPr lang="hr-HR" sz="1500" kern="1200" dirty="0"/>
        </a:p>
      </dsp:txBody>
      <dsp:txXfrm>
        <a:off x="4393869" y="3261754"/>
        <a:ext cx="2476432" cy="1238216"/>
      </dsp:txXfrm>
    </dsp:sp>
    <dsp:sp modelId="{86973CA2-1F49-41E3-9809-66AC9CB76A0F}">
      <dsp:nvSpPr>
        <dsp:cNvPr id="0" name=""/>
        <dsp:cNvSpPr/>
      </dsp:nvSpPr>
      <dsp:spPr>
        <a:xfrm>
          <a:off x="4393869" y="4757271"/>
          <a:ext cx="3505612" cy="12382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OD GLAVNOG DUŽNIKA SE OČEKUJE DA OBAVI SVOJ POSAO KVALITETNO, NPR. DA IZGRADI STAMBENU ZGRADU KAKO JE UGOVORENO I TO U DOGOVORENOM ROKU</a:t>
          </a:r>
          <a:endParaRPr lang="hr-HR" sz="1500" kern="1200" dirty="0"/>
        </a:p>
      </dsp:txBody>
      <dsp:txXfrm>
        <a:off x="4393869" y="4757271"/>
        <a:ext cx="3505612" cy="1238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A4FEF3-DD1E-473A-AC68-94DD47AACA1B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B6C1D5-5DFE-4E82-8D7A-1024F77F8621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3. RAZRED</a:t>
            </a:r>
          </a:p>
          <a:p>
            <a:r>
              <a:rPr lang="hr-HR" dirty="0" smtClean="0"/>
              <a:t>TREĆA EKONOMSKA ŠKOLA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/>
              <a:t>IZDAVANJE KREDITNIH I GARANTNIH PISAMA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07498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KREDITNO PISMO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cap="all" dirty="0" smtClean="0"/>
              <a:t>je sporazum(ugovor) između banke i nalogodavca u korist treće osobe (korisnika kreditnog pisma) da će mu banka isplatiti određeni iznos</a:t>
            </a:r>
          </a:p>
          <a:p>
            <a:pPr marL="0" indent="0">
              <a:buNone/>
            </a:pPr>
            <a:endParaRPr lang="hr-HR" cap="all" dirty="0" smtClean="0"/>
          </a:p>
          <a:p>
            <a:r>
              <a:rPr lang="hr-HR" cap="all" dirty="0" smtClean="0"/>
              <a:t>korisnici su pravne ili fizičke osobe koji se mogu nalaziti u drugim mjestima, ali i državama</a:t>
            </a:r>
          </a:p>
          <a:p>
            <a:endParaRPr lang="hr-HR" cap="all" dirty="0"/>
          </a:p>
          <a:p>
            <a:r>
              <a:rPr lang="hr-HR" cap="all" dirty="0" smtClean="0"/>
              <a:t>kreditno pismo naslovljeno je na ime korisnika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285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KREDITNO PISMO MOŽE BITI SREDSTVO RAZMJENE NOVCA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KREDITNIM PISMOM SE POSTIŽE DA KORISNIK NE MORA SA SOBOM NOSITI NOVAC I DOKAZIVATI DRUGOJ BANCI SVOJ KREDIBILITET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PREDOČENJEM PISMA, KLIJENT SI OSIGURAVA EFIKASNU ISPLATU NOVCA</a:t>
            </a:r>
          </a:p>
          <a:p>
            <a:endParaRPr lang="hr-HR" dirty="0" smtClean="0"/>
          </a:p>
          <a:p>
            <a:r>
              <a:rPr lang="hr-HR" dirty="0" smtClean="0"/>
              <a:t>RABI SE PRILIKOM PUTOVANJA U INOZEMSTVO KAKO BI SE IZBJEGAO  RIZIK GUBITKA ILI KRAĐE NOVCA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368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682008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08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SUDIONICI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izdavatelj kreditnog pisma – BANKA, ADRESANT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upućenik –BANKA ADRESAT, ASIGNAT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korisnik kreditnog pisma –KLIJENT BANKE, ASIGNATOR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108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902044" cy="185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423" y="188640"/>
            <a:ext cx="2787897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081556" y="1797872"/>
            <a:ext cx="3024336" cy="23861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1259325">
            <a:off x="3118182" y="1513736"/>
            <a:ext cx="3119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KREDITNO     PISMO</a:t>
            </a:r>
            <a:endParaRPr lang="hr-H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64833" y="210986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BANKA 1</a:t>
            </a:r>
            <a:endParaRPr lang="hr-HR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30378" y="237083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KORISNIK KREDITNOG PISMA</a:t>
            </a:r>
            <a:endParaRPr lang="hr-HR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75263" y="2947204"/>
            <a:ext cx="0" cy="12098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7956376" y="2947204"/>
            <a:ext cx="0" cy="12098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77306" y="329369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KREDITNO PISMO</a:t>
            </a:r>
            <a:endParaRPr lang="hr-HR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956376" y="3442798"/>
            <a:ext cx="1134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NOVAC</a:t>
            </a:r>
            <a:endParaRPr lang="hr-HR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10" y="4189646"/>
            <a:ext cx="27860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333958" y="5835883"/>
            <a:ext cx="261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BANKA 2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36778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GARANTNO PISMO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KOJE IZDAJE BANKA JE PISANA OBVEZA DA ĆE NJEZIN NALOGODAVAC ISPUNITI SVE UGOVORENE OBVEZE</a:t>
            </a:r>
          </a:p>
          <a:p>
            <a:endParaRPr lang="hr-HR" dirty="0"/>
          </a:p>
          <a:p>
            <a:r>
              <a:rPr lang="hr-HR" dirty="0" smtClean="0"/>
              <a:t>AKO NALOGODAVAC GARANCIJE NE ISPUNI OBVEZE, TADA ĆE BANKA NADOKNADITI ŠTETU KORISNIKU GARANCIJE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10500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2721949"/>
              </p:ext>
            </p:extLst>
          </p:nvPr>
        </p:nvGraphicFramePr>
        <p:xfrm>
          <a:off x="827584" y="0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90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NAPIŠI PRIČU KORIŠTENJE KREDITNOG PISMA</a:t>
            </a:r>
            <a:endParaRPr lang="hr-HR" dirty="0" smtClean="0"/>
          </a:p>
          <a:p>
            <a:pPr lvl="1"/>
            <a:r>
              <a:rPr lang="hr-HR" dirty="0">
                <a:solidFill>
                  <a:schemeClr val="tx1"/>
                </a:solidFill>
              </a:rPr>
              <a:t>ZAŠTO JE KREDITNO PISMO PRIKLADAN INSTRUMENT PLATNOG </a:t>
            </a:r>
            <a:r>
              <a:rPr lang="hr-HR" dirty="0" smtClean="0">
                <a:solidFill>
                  <a:schemeClr val="tx1"/>
                </a:solidFill>
              </a:rPr>
              <a:t>PROMETA </a:t>
            </a:r>
            <a:r>
              <a:rPr lang="hr-HR" dirty="0">
                <a:solidFill>
                  <a:schemeClr val="tx1"/>
                </a:solidFill>
              </a:rPr>
              <a:t>S </a:t>
            </a:r>
            <a:r>
              <a:rPr lang="hr-HR" dirty="0" smtClean="0">
                <a:solidFill>
                  <a:schemeClr val="tx1"/>
                </a:solidFill>
              </a:rPr>
              <a:t>INOZEMSTVOM? NAPIŠI  PREDNOSTI KORIŠTENJA</a:t>
            </a:r>
          </a:p>
          <a:p>
            <a:pPr lvl="1"/>
            <a:r>
              <a:rPr lang="hr-HR" dirty="0" smtClean="0">
                <a:solidFill>
                  <a:schemeClr val="tx1"/>
                </a:solidFill>
              </a:rPr>
              <a:t>KOJA JE RAZLIKA IZMEĐU OPĆEG I CIRKULARNOG KREDITNOG PISMA? – KOJE  KREDITNO PISMO BI KORISTIO/LA I ZAŠTO?</a:t>
            </a:r>
            <a:endParaRPr lang="hr-HR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hr-HR" sz="2700" b="1" dirty="0" smtClean="0">
                <a:solidFill>
                  <a:schemeClr val="tx1"/>
                </a:solidFill>
              </a:rPr>
              <a:t>NAPIŠI PRIČU KORIŠTENJA GARATNOG PISMA</a:t>
            </a:r>
          </a:p>
          <a:p>
            <a:pPr marL="274320" lvl="1" indent="0">
              <a:buNone/>
            </a:pPr>
            <a:r>
              <a:rPr lang="hr-HR" dirty="0"/>
              <a:t>	</a:t>
            </a:r>
            <a:r>
              <a:rPr lang="hr-HR" dirty="0" smtClean="0">
                <a:solidFill>
                  <a:schemeClr val="tx1"/>
                </a:solidFill>
              </a:rPr>
              <a:t>IZABERI GARANCIJU (PLATNU ILI ČINIDBENU) I OBJASNI KORIŠTENJE</a:t>
            </a:r>
          </a:p>
          <a:p>
            <a:pPr lvl="1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246042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291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IZDAVANJE KREDITNIH I GARANTNIH PISAMA</vt:lpstr>
      <vt:lpstr>KREDITNO PISMO</vt:lpstr>
      <vt:lpstr>PowerPoint Presentation</vt:lpstr>
      <vt:lpstr>PowerPoint Presentation</vt:lpstr>
      <vt:lpstr>SUDIONICI</vt:lpstr>
      <vt:lpstr>PowerPoint Presentation</vt:lpstr>
      <vt:lpstr>GARANTNO PISMO</vt:lpstr>
      <vt:lpstr>PowerPoint Presentation</vt:lpstr>
      <vt:lpstr>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IZDAVANJE KREDITNIH I GARANTNIH PISAMA</dc:title>
  <dc:creator>Aračić</dc:creator>
  <cp:lastModifiedBy>Aračić</cp:lastModifiedBy>
  <cp:revision>7</cp:revision>
  <dcterms:created xsi:type="dcterms:W3CDTF">2020-03-17T14:36:22Z</dcterms:created>
  <dcterms:modified xsi:type="dcterms:W3CDTF">2020-03-17T15:40:32Z</dcterms:modified>
</cp:coreProperties>
</file>