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70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321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575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801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71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78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864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652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147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161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586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9BEA54-AB2E-4737-AB8F-2C0DC1559700}" type="datetimeFigureOut">
              <a:rPr lang="hr-HR" smtClean="0"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2D8CCB-323A-4386-A32C-5A0AE605484A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46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aula.ivic.sk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b="1" dirty="0"/>
              <a:t>Odrednice poslovnih funkcija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Poduzetništvo – </a:t>
            </a:r>
            <a:r>
              <a:rPr lang="hr-HR" dirty="0" err="1" smtClean="0"/>
              <a:t>paula</a:t>
            </a:r>
            <a:r>
              <a:rPr lang="hr-HR" dirty="0" smtClean="0"/>
              <a:t> </a:t>
            </a:r>
            <a:r>
              <a:rPr lang="hr-HR" dirty="0" err="1" smtClean="0"/>
              <a:t>ivić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4116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Odrednice poslovnih </a:t>
            </a:r>
            <a:r>
              <a:rPr lang="hr-HR" b="1" dirty="0" smtClean="0"/>
              <a:t>funkcija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praćenje aktivnosti na satu, trebate odgovoriti na sljedeća pitanja. Odgovore pišite u komentar objave ili mi ih možete poslati na mail 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paula.ivic.sk@gmail.com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 tome obavezno morate napisati svoje ime, prezime i razred. 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kako funkcionirate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razredna 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zajednica?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kako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raspoređene uloge članova razredne zajednice i što je čiji 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zadatak?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bi se moglo promijeniti da poboljšate ugled razreda? 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801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Odrednice poslovnih funkcija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hr-HR" sz="2400" b="1" dirty="0" smtClean="0"/>
              <a:t> Poslovna </a:t>
            </a:r>
            <a:r>
              <a:rPr lang="hr-HR" sz="2400" b="1" dirty="0"/>
              <a:t>funkcija </a:t>
            </a:r>
            <a:r>
              <a:rPr lang="hr-HR" sz="2400" b="1" dirty="0" smtClean="0"/>
              <a:t>– </a:t>
            </a:r>
            <a:r>
              <a:rPr lang="hr-HR" sz="2400" dirty="0" smtClean="0"/>
              <a:t>skup </a:t>
            </a:r>
            <a:r>
              <a:rPr lang="hr-HR" sz="2400" dirty="0"/>
              <a:t>povezanih poslova kojima se na </a:t>
            </a:r>
            <a:r>
              <a:rPr lang="hr-HR" sz="2400" dirty="0" smtClean="0"/>
              <a:t>najsvrhovitiji </a:t>
            </a:r>
            <a:r>
              <a:rPr lang="hr-HR" sz="2400" dirty="0"/>
              <a:t>način obavlja poseban zadatak organizacije </a:t>
            </a:r>
            <a:endParaRPr lang="hr-HR" sz="24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400" dirty="0" smtClean="0"/>
              <a:t> Mali </a:t>
            </a:r>
            <a:r>
              <a:rPr lang="hr-HR" sz="2400" dirty="0"/>
              <a:t>poduzetnici imaju jednostavnu organizacijsku strukturu – dovoljan je poduzetnik vlasnik, koji sve organizira upravlja, vodi knjige i nekoliko radnika koji pomažu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400" dirty="0" smtClean="0"/>
              <a:t> Veliki </a:t>
            </a:r>
            <a:r>
              <a:rPr lang="hr-HR" sz="2400" dirty="0"/>
              <a:t>poduzetnici imaju veliki broj poslovnih funkcija </a:t>
            </a:r>
            <a:r>
              <a:rPr lang="hr-HR" sz="2400" dirty="0" smtClean="0"/>
              <a:t>– složena organizacijska struktura </a:t>
            </a:r>
            <a:endParaRPr lang="hr-H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400" dirty="0" smtClean="0"/>
              <a:t> Rastom </a:t>
            </a:r>
            <a:r>
              <a:rPr lang="hr-HR" sz="2400" dirty="0"/>
              <a:t>posla, nameće se potreba da se sve posebno organizira – proizvodnja, nabava, prodaja, računovodstvo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400" dirty="0" smtClean="0"/>
              <a:t> </a:t>
            </a:r>
            <a:r>
              <a:rPr lang="hr-HR" sz="2400" dirty="0"/>
              <a:t>Rastom poslovanja </a:t>
            </a:r>
            <a:r>
              <a:rPr lang="hr-HR" sz="2400" dirty="0" smtClean="0"/>
              <a:t>dobiva </a:t>
            </a:r>
            <a:r>
              <a:rPr lang="hr-HR" sz="2400" dirty="0"/>
              <a:t>upravu, koja vodi posao, zaposlenike, istražuje tržište i određuje </a:t>
            </a:r>
            <a:r>
              <a:rPr lang="hr-HR" sz="2400" dirty="0" smtClean="0"/>
              <a:t>strategije + može se organizirati marketing</a:t>
            </a:r>
            <a:r>
              <a:rPr lang="hr-HR" sz="2400" dirty="0"/>
              <a:t> </a:t>
            </a:r>
            <a:r>
              <a:rPr lang="hr-HR" sz="2400" dirty="0" smtClean="0"/>
              <a:t>i </a:t>
            </a:r>
            <a:r>
              <a:rPr lang="hr-HR" sz="2400" dirty="0"/>
              <a:t>financije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51423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Poslovne funkcije 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600" dirty="0" smtClean="0"/>
              <a:t> </a:t>
            </a:r>
            <a:r>
              <a:rPr lang="hr-HR" sz="2600" b="1" dirty="0" smtClean="0"/>
              <a:t>HENRY </a:t>
            </a:r>
            <a:r>
              <a:rPr lang="hr-HR" sz="2600" b="1" dirty="0"/>
              <a:t>FAYOL </a:t>
            </a:r>
            <a:r>
              <a:rPr lang="hr-HR" sz="2600" dirty="0" smtClean="0"/>
              <a:t>- tvorac </a:t>
            </a:r>
            <a:r>
              <a:rPr lang="hr-HR" sz="2600" dirty="0"/>
              <a:t>klasične organizacijske teorije zasnovane na iskustvu cjeloživotnog </a:t>
            </a:r>
            <a:r>
              <a:rPr lang="hr-HR" sz="2600" dirty="0" smtClean="0"/>
              <a:t>rada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200" dirty="0" smtClean="0"/>
              <a:t> </a:t>
            </a:r>
            <a:r>
              <a:rPr lang="hr-HR" sz="2200" dirty="0"/>
              <a:t>definirao šest poslovnih funkcija: tehničku, komercijalnu, financijsku, računovodstvenu, upravljačku i </a:t>
            </a:r>
            <a:r>
              <a:rPr lang="hr-HR" sz="2200" dirty="0" smtClean="0"/>
              <a:t>sigurnosnu</a:t>
            </a:r>
            <a:endParaRPr lang="hr-HR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sz="2600" dirty="0" smtClean="0"/>
              <a:t> </a:t>
            </a:r>
            <a:r>
              <a:rPr lang="hr-HR" sz="2600" b="1" dirty="0" smtClean="0"/>
              <a:t>Michael </a:t>
            </a:r>
            <a:r>
              <a:rPr lang="hr-HR" sz="2600" b="1" dirty="0"/>
              <a:t>PORTER </a:t>
            </a:r>
            <a:r>
              <a:rPr lang="hr-HR" sz="2600" dirty="0" smtClean="0"/>
              <a:t>dijeli </a:t>
            </a:r>
            <a:r>
              <a:rPr lang="hr-HR" sz="2600" dirty="0"/>
              <a:t>poslovni proces </a:t>
            </a:r>
            <a:r>
              <a:rPr lang="hr-HR" sz="2600" dirty="0" smtClean="0"/>
              <a:t>na: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200" dirty="0" smtClean="0"/>
              <a:t> </a:t>
            </a:r>
            <a:r>
              <a:rPr lang="hr-HR" sz="2200" dirty="0"/>
              <a:t>primarne funkcije – unutarnja logistika, proizvodnja, marketing i prodaja, vanjska logistika, </a:t>
            </a:r>
            <a:r>
              <a:rPr lang="hr-HR" sz="2200" dirty="0" smtClean="0"/>
              <a:t>servis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200" dirty="0" smtClean="0"/>
              <a:t> potporne </a:t>
            </a:r>
            <a:r>
              <a:rPr lang="hr-HR" sz="2200" dirty="0"/>
              <a:t>funkcije – nabava, financije, razvoj tehnologije, upravljanje ljudima, menadžment, strateško planiranje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600" dirty="0" smtClean="0"/>
              <a:t> Bez </a:t>
            </a:r>
            <a:r>
              <a:rPr lang="hr-HR" sz="2600" dirty="0"/>
              <a:t>obzira na veličinu, tehnologiju i način </a:t>
            </a:r>
            <a:r>
              <a:rPr lang="hr-HR" sz="2600" dirty="0" smtClean="0"/>
              <a:t>poslovanja </a:t>
            </a:r>
            <a:r>
              <a:rPr lang="hr-HR" sz="2600" dirty="0" smtClean="0">
                <a:sym typeface="Wingdings" panose="05000000000000000000" pitchFamily="2" charset="2"/>
              </a:rPr>
              <a:t> </a:t>
            </a:r>
            <a:r>
              <a:rPr lang="hr-HR" sz="2600" dirty="0" smtClean="0"/>
              <a:t>poduzetnik </a:t>
            </a:r>
            <a:r>
              <a:rPr lang="hr-HR" sz="2600" dirty="0"/>
              <a:t>ima svoje temeljne </a:t>
            </a:r>
            <a:r>
              <a:rPr lang="hr-HR" sz="2600" dirty="0" smtClean="0"/>
              <a:t>funkcije koje ovise o načinu njihova organiziranja</a:t>
            </a:r>
            <a:endParaRPr lang="hr-HR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hr-HR" sz="2600" b="1" dirty="0" smtClean="0"/>
              <a:t> Najčešće </a:t>
            </a:r>
            <a:r>
              <a:rPr lang="hr-HR" sz="2600" b="1" dirty="0"/>
              <a:t>temeljne poslovne funkcije: </a:t>
            </a:r>
            <a:r>
              <a:rPr lang="hr-HR" sz="2600" dirty="0"/>
              <a:t>istraživanje i razvoj proizvoda, razvoj, nabava, proizvodnja, prodaja, ljudski potencijali, računovodstvo, financije i uprava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195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Domaća zadaća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200" b="1" dirty="0" smtClean="0"/>
              <a:t>Pročitati teks</a:t>
            </a:r>
            <a:r>
              <a:rPr lang="hr-HR" sz="3200" dirty="0" smtClean="0"/>
              <a:t>t: udžbenik 124.-125 str (novi udžbenici) Odrednice poslovnih funkcija i o</a:t>
            </a:r>
            <a:r>
              <a:rPr lang="hr-HR" sz="3200" b="1" dirty="0" smtClean="0"/>
              <a:t>dgovoriti u svoje bilježnice na pitanja: 1.- 4.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3200" dirty="0" smtClean="0"/>
              <a:t>Pod </a:t>
            </a:r>
            <a:r>
              <a:rPr lang="hr-HR" sz="3200" b="1" dirty="0" smtClean="0"/>
              <a:t>naslov </a:t>
            </a:r>
            <a:r>
              <a:rPr lang="hr-HR" sz="3200" dirty="0" smtClean="0"/>
              <a:t>u </a:t>
            </a:r>
            <a:r>
              <a:rPr lang="hr-HR" sz="3200" b="1" dirty="0" smtClean="0"/>
              <a:t>bilježnice</a:t>
            </a:r>
            <a:r>
              <a:rPr lang="hr-HR" sz="3200" dirty="0" smtClean="0"/>
              <a:t> napišite </a:t>
            </a:r>
            <a:r>
              <a:rPr lang="hr-HR" sz="3200" b="1" dirty="0" smtClean="0"/>
              <a:t>Domaća zadaća 18.03.2020.</a:t>
            </a:r>
            <a:r>
              <a:rPr lang="hr-HR" sz="3200" dirty="0" smtClean="0"/>
              <a:t> i ispod toga </a:t>
            </a:r>
            <a:r>
              <a:rPr lang="hr-HR" sz="3200" b="1" dirty="0" smtClean="0"/>
              <a:t>Odrednice poslovnih funkcija</a:t>
            </a: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1654823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Zelen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</TotalTime>
  <Words>346</Words>
  <Application>Microsoft Office PowerPoint</Application>
  <PresentationFormat>Široki zaslon</PresentationFormat>
  <Paragraphs>24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Times New Roman</vt:lpstr>
      <vt:lpstr>Wingdings</vt:lpstr>
      <vt:lpstr>Retrospektiva</vt:lpstr>
      <vt:lpstr>Odrednice poslovnih funkcija</vt:lpstr>
      <vt:lpstr>Odrednice poslovnih funkcija </vt:lpstr>
      <vt:lpstr>Odrednice poslovnih funkcija</vt:lpstr>
      <vt:lpstr>Poslovne funkcije   </vt:lpstr>
      <vt:lpstr>Domaća zadaća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Odrednice poslovnih funkcija</dc:title>
  <dc:creator>Korisnik</dc:creator>
  <cp:lastModifiedBy>Korisnik</cp:lastModifiedBy>
  <cp:revision>3</cp:revision>
  <dcterms:created xsi:type="dcterms:W3CDTF">2020-03-18T06:47:59Z</dcterms:created>
  <dcterms:modified xsi:type="dcterms:W3CDTF">2020-03-18T07:06:36Z</dcterms:modified>
</cp:coreProperties>
</file>