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OSIGURANJE POTRAŽIVANJA/KREDITA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4. razred </a:t>
            </a:r>
          </a:p>
          <a:p>
            <a:r>
              <a:rPr lang="hr-HR" dirty="0" smtClean="0"/>
              <a:t>Treća ekonomska škola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656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OSIGURANJE POTRAŽIVANJA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osiguranje kojiim je osiguranik (banka) osigurao kreditne plasmane odobrene korisnicima kredita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222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NENAPLAĆENO POTRAŽIVANJE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iznos kreditnog plasmana koji osiguranik (banka) nije uspio naplatiti od korisnika kredita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470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PREDMET DOGOVORA O OVJETIMA KREDITNOG PLASMANA MOŽE BITI: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vrsta kredita</a:t>
            </a:r>
          </a:p>
          <a:p>
            <a:r>
              <a:rPr lang="hr-HR" dirty="0" smtClean="0"/>
              <a:t>visina kredita</a:t>
            </a:r>
          </a:p>
          <a:p>
            <a:r>
              <a:rPr lang="hr-HR" dirty="0" smtClean="0"/>
              <a:t>valuta</a:t>
            </a:r>
          </a:p>
          <a:p>
            <a:r>
              <a:rPr lang="hr-HR" dirty="0" smtClean="0"/>
              <a:t>rok otplate</a:t>
            </a:r>
          </a:p>
          <a:p>
            <a:r>
              <a:rPr lang="hr-HR" dirty="0" smtClean="0"/>
              <a:t>način isplate kredita</a:t>
            </a:r>
          </a:p>
          <a:p>
            <a:r>
              <a:rPr lang="hr-HR" dirty="0" smtClean="0"/>
              <a:t>visina osiguravateljne premije</a:t>
            </a:r>
          </a:p>
          <a:p>
            <a:r>
              <a:rPr lang="hr-HR" dirty="0" smtClean="0"/>
              <a:t>način utvrđivanja kreditne sposobnosti...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932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 – ŠTO MOŽE BITI UVJET ZA ODOBRENJE KREDITA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zaposlenje na neodređeno</a:t>
            </a:r>
          </a:p>
          <a:p>
            <a:r>
              <a:rPr lang="hr-HR" dirty="0" smtClean="0"/>
              <a:t>jamac ne može biti supružnik kredita</a:t>
            </a:r>
          </a:p>
          <a:p>
            <a:r>
              <a:rPr lang="hr-HR" dirty="0" smtClean="0"/>
              <a:t>tražitelj kredita ne može imati više od 70 godina po dospijeću zadnje rate kredita</a:t>
            </a:r>
          </a:p>
          <a:p>
            <a:r>
              <a:rPr lang="hr-HR" dirty="0" smtClean="0"/>
              <a:t>rata kredita me smije biti veća od 1/3 plaće dužnika</a:t>
            </a:r>
          </a:p>
        </p:txBody>
      </p:sp>
    </p:spTree>
    <p:extLst>
      <p:ext uri="{BB962C8B-B14F-4D97-AF65-F5344CB8AC3E}">
        <p14:creationId xmlns:p14="http://schemas.microsoft.com/office/powerpoint/2010/main" val="28364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OBAVIJEST I OPOMENA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strukturirani dopis koji banka šalje korisniku kredita u definiranim rokovima,  u slučaju nepodmirenja obveza po kreditu od strane korisnika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3550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POSTUPANJE U SLUČAJU NEUREDNE OTPLATE KREDITA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1. NEUREDNA OTPLATA I DUGOVANJE PO KREDITU</a:t>
            </a:r>
          </a:p>
          <a:p>
            <a:endParaRPr lang="hr-HR" dirty="0" smtClean="0"/>
          </a:p>
          <a:p>
            <a:pPr lvl="1"/>
            <a:r>
              <a:rPr lang="hr-HR" dirty="0" smtClean="0"/>
              <a:t>pisana </a:t>
            </a:r>
            <a:r>
              <a:rPr lang="hr-HR" dirty="0" smtClean="0"/>
              <a:t>obavijest</a:t>
            </a:r>
          </a:p>
          <a:p>
            <a:pPr lvl="1"/>
            <a:r>
              <a:rPr lang="hr-HR" dirty="0" smtClean="0"/>
              <a:t>pisana </a:t>
            </a:r>
            <a:r>
              <a:rPr lang="hr-HR" dirty="0" smtClean="0"/>
              <a:t>opomena</a:t>
            </a:r>
          </a:p>
          <a:p>
            <a:pPr lvl="1"/>
            <a:r>
              <a:rPr lang="hr-HR" smtClean="0"/>
              <a:t>suglasnost </a:t>
            </a:r>
            <a:r>
              <a:rPr lang="hr-HR" dirty="0" smtClean="0"/>
              <a:t>o zapljeni</a:t>
            </a:r>
          </a:p>
          <a:p>
            <a:pPr lvl="1"/>
            <a:r>
              <a:rPr lang="hr-HR" dirty="0" smtClean="0"/>
              <a:t>zadužnica</a:t>
            </a:r>
          </a:p>
          <a:p>
            <a:pPr lvl="1"/>
            <a:endParaRPr lang="hr-HR" dirty="0" smtClean="0"/>
          </a:p>
          <a:p>
            <a:r>
              <a:rPr lang="hr-HR" dirty="0" smtClean="0"/>
              <a:t>2. OTKAZ KREDITA</a:t>
            </a:r>
          </a:p>
          <a:p>
            <a:r>
              <a:rPr lang="hr-HR" dirty="0" smtClean="0"/>
              <a:t>3. ODŠTETNI ZAHTJEV</a:t>
            </a:r>
          </a:p>
          <a:p>
            <a:r>
              <a:rPr lang="hr-HR" dirty="0" smtClean="0"/>
              <a:t>4. NAPLATA ODŠTETNOG ZAHTJEVA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96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HVALA!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5171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168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OSIGURANJE POTRAŽIVANJA/KREDITA</vt:lpstr>
      <vt:lpstr>OSIGURANJE POTRAŽIVANJA</vt:lpstr>
      <vt:lpstr>NENAPLAĆENO POTRAŽIVANJE</vt:lpstr>
      <vt:lpstr>PREDMET DOGOVORA O OVJETIMA KREDITNOG PLASMANA MOŽE BITI:</vt:lpstr>
      <vt:lpstr>PRIMJER – ŠTO MOŽE BITI UVJET ZA ODOBRENJE KREDITA</vt:lpstr>
      <vt:lpstr>OBAVIJEST I OPOMENA</vt:lpstr>
      <vt:lpstr>POSTUPANJE U SLUČAJU NEUREDNE OTPLATE KREDITA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OSIGURANJE POTRAŽIVANJA/KREDITA</dc:title>
  <dc:creator>Ana</dc:creator>
  <cp:lastModifiedBy>Aračić</cp:lastModifiedBy>
  <cp:revision>4</cp:revision>
  <dcterms:created xsi:type="dcterms:W3CDTF">2006-08-16T00:00:00Z</dcterms:created>
  <dcterms:modified xsi:type="dcterms:W3CDTF">2020-03-30T19:24:27Z</dcterms:modified>
</cp:coreProperties>
</file>