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Otvaranje i isplata dokumentarnog akreditiva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 razredi</a:t>
            </a:r>
          </a:p>
          <a:p>
            <a:r>
              <a:rPr lang="hr-HR" dirty="0" smtClean="0"/>
              <a:t>Treća ekonomska škola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182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DOKUMENTARNI AKREDITIV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DOKUMENTARNI ILI ROBNI AKREDITIV JE INSTRUMENT DOMAĆIH (rijetko) I MEĐUNARODNIH PLAĆANJA.</a:t>
            </a:r>
          </a:p>
          <a:p>
            <a:endParaRPr lang="hr-HR" dirty="0"/>
          </a:p>
          <a:p>
            <a:r>
              <a:rPr lang="hr-HR" dirty="0" smtClean="0"/>
              <a:t>POSLOVANJE AKREDITIVOM POČINJE POTPISIVANJEM KUPOPRODAJNOG UGOVORA KOJIM SE KUPAC OBVEZUJE DA ĆE UGOVORENU ROBU PLATITI AKREDITIVOM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868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DOKUMENTARNI AKREDITIV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PREDSTAVLJA SVAKI SPORAZUM PO KOJEM BANKA U SKLADU S INSTRUKCIJAMA SVOG KOMITENTA: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/>
              <a:t>TREBA IZVRŠITI PLAĆANJE TREĆOJ OSOBI  (KORISNIKU)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 smtClean="0"/>
              <a:t>OVLAŠĆUJE DRUGU BANKU DA TAKVO PLAĆANJE IZVRŠI</a:t>
            </a:r>
          </a:p>
        </p:txBody>
      </p:sp>
    </p:spTree>
    <p:extLst>
      <p:ext uri="{BB962C8B-B14F-4D97-AF65-F5344CB8AC3E}">
        <p14:creationId xmlns:p14="http://schemas.microsoft.com/office/powerpoint/2010/main" val="215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SUDIONICI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KUPAC – nalogodavatelj koji kupuje robu od prodavatelja i otvara akreditiv u svojoj poslovnoj banci. U međunarodnim plaćanjima to je često uvoznik.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KORISNIK – obično prodavatelj, osoba koja je prodala robu i nakon što predoči dokumente, stječe pravo naplate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AKREDITIVNA BANKA-banka koja je napIsala akreditivno pismo, tj. otvorila akreditiv po nalogu kupca. To može biti banka uvoznika, izvoznika ili banka u trećoj zemlji.</a:t>
            </a:r>
          </a:p>
        </p:txBody>
      </p:sp>
    </p:spTree>
    <p:extLst>
      <p:ext uri="{BB962C8B-B14F-4D97-AF65-F5344CB8AC3E}">
        <p14:creationId xmlns:p14="http://schemas.microsoft.com/office/powerpoint/2010/main" val="91152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BIT DOKUMENTARNOG AkREDITIVA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BIT JE DOKUMENTARNOG AKREDITIVA DA BANKA GARANTIRA DA ĆE UPLATA  PRODAVATELJU OD STRANE KUPCA BITI NA VRIJEME I U CJELOKUPNOM IZNOSU</a:t>
            </a:r>
          </a:p>
          <a:p>
            <a:r>
              <a:rPr lang="hr-HR" dirty="0" smtClean="0"/>
              <a:t>U SLUČAJU DA KUPAC NIJE U MOGUĆNOSTI ISPUNITI SVOJU OBVEZU, PRODAVATELJ ĆE OD BANKE ZAHTIJEVATI DA POKRIJE IZNOS.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328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0" y="762000"/>
            <a:ext cx="7372930" cy="532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88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uz pomoć udžbenika, na stranici 150. i 151. napši postupak </a:t>
            </a:r>
            <a:r>
              <a:rPr lang="hr-HR" smtClean="0"/>
              <a:t>primjene akreditiva u 6 koraka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9421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209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Otvaranje i isplata dokumentarnog akreditiva</vt:lpstr>
      <vt:lpstr>DOKUMENTARNI AKREDITIV</vt:lpstr>
      <vt:lpstr>DOKUMENTARNI AKREDITIV</vt:lpstr>
      <vt:lpstr>SUDIONICI</vt:lpstr>
      <vt:lpstr>BIT DOKUMENTARNOG AkREDITIVA</vt:lpstr>
      <vt:lpstr>PowerPoint Presentation</vt:lpstr>
      <vt:lpstr>zadatak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Otvaranje i isplata dokumentarnog akreditiva</dc:title>
  <dc:creator>Ana</dc:creator>
  <cp:lastModifiedBy>Aračić</cp:lastModifiedBy>
  <cp:revision>3</cp:revision>
  <dcterms:created xsi:type="dcterms:W3CDTF">2006-08-16T00:00:00Z</dcterms:created>
  <dcterms:modified xsi:type="dcterms:W3CDTF">2020-03-17T16:26:24Z</dcterms:modified>
</cp:coreProperties>
</file>