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66" r:id="rId6"/>
    <p:sldId id="265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3. razred</a:t>
            </a:r>
          </a:p>
          <a:p>
            <a:r>
              <a:rPr lang="hr-HR" dirty="0" smtClean="0"/>
              <a:t>Treća ekonomska škola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Poslovi posredovanja u inicijalnim ponudama vrijednosnica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49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Kupnjom </a:t>
            </a:r>
            <a:r>
              <a:rPr lang="hr-HR" dirty="0" smtClean="0"/>
              <a:t>obveznica njezinom izdavatelju </a:t>
            </a:r>
            <a:r>
              <a:rPr lang="hr-HR" dirty="0" smtClean="0"/>
              <a:t>pozajmljujemo </a:t>
            </a:r>
            <a:r>
              <a:rPr lang="hr-HR" dirty="0" smtClean="0"/>
              <a:t>novac koji će nam biti vraćen uz pripadajuće kamate.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913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OBVEZNICA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Državne obveznice</a:t>
            </a:r>
          </a:p>
          <a:p>
            <a:r>
              <a:rPr lang="hr-HR" dirty="0" smtClean="0"/>
              <a:t>Obveznice tijela državne regionalne ili lokalne uprave</a:t>
            </a:r>
          </a:p>
          <a:p>
            <a:r>
              <a:rPr lang="hr-HR" dirty="0" smtClean="0"/>
              <a:t>korporativne</a:t>
            </a:r>
          </a:p>
          <a:p>
            <a:r>
              <a:rPr lang="hr-HR" dirty="0" smtClean="0"/>
              <a:t>hipotekarne</a:t>
            </a:r>
          </a:p>
          <a:p>
            <a:r>
              <a:rPr lang="hr-HR" dirty="0" smtClean="0"/>
              <a:t>obveznice stranih država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7605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Razlika između dionice i obveznice je u tome što obveznica donsi ugovorene kamate, a dionica pravo na dividendu i upravljanje dioničkim društvom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Obveznica je kreditna vrijednosnica, a dionica vlasnička vrijednosnica.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232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prodaje dionica i obveznica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DIONICE</a:t>
            </a:r>
          </a:p>
          <a:p>
            <a:r>
              <a:rPr lang="hr-HR" dirty="0" smtClean="0"/>
              <a:t>1. JAVNA PONUDA – banka u ime vlasnika prodaje već postojeće dionice</a:t>
            </a:r>
          </a:p>
          <a:p>
            <a:r>
              <a:rPr lang="hr-HR" dirty="0" smtClean="0"/>
              <a:t>2. INICIJALNA JAVNA PONUDA – emitiranje novih dionica koje će povećati dotadašnji broj dionica dioničkog društva</a:t>
            </a:r>
          </a:p>
          <a:p>
            <a:endParaRPr lang="hr-HR" dirty="0" smtClean="0"/>
          </a:p>
          <a:p>
            <a:r>
              <a:rPr lang="hr-HR" dirty="0" smtClean="0"/>
              <a:t>OBVEZNICE</a:t>
            </a:r>
          </a:p>
          <a:p>
            <a:r>
              <a:rPr lang="hr-HR" dirty="0" smtClean="0"/>
              <a:t>Banka može posredovati i u prodaji obveznica. Izdavatelj obveznice njezinom prodajom dolazi do potrebnog kapitala za svoje poslovanje, ali je taj iznos dužan vratiti uz pripadajuće kamate.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950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Odgovorite </a:t>
            </a:r>
            <a:r>
              <a:rPr lang="hr-HR" smtClean="0"/>
              <a:t>na pitanja </a:t>
            </a:r>
            <a:r>
              <a:rPr lang="hr-HR" dirty="0" smtClean="0"/>
              <a:t>sa 155. stranice u vašim udžbenicima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072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TRŽIŠTE KAPITALA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je tržište na kojemu se </a:t>
            </a:r>
            <a:r>
              <a:rPr lang="hr-HR" dirty="0" smtClean="0"/>
              <a:t>trguje </a:t>
            </a:r>
            <a:r>
              <a:rPr lang="hr-HR" dirty="0" smtClean="0"/>
              <a:t>dugoročnim vrijednosnicama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819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9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Tržišta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Primarno tržište je tržište na kojemu se kupuju i prodaju nove vrijednosnice</a:t>
            </a:r>
          </a:p>
          <a:p>
            <a:endParaRPr lang="hr-HR" dirty="0"/>
          </a:p>
          <a:p>
            <a:r>
              <a:rPr lang="hr-HR" dirty="0" smtClean="0"/>
              <a:t>Sekundarno tržište je ono na kojemu se razmjenjuju postojeće vrijednosnice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450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je vlasnička vrijednosnica koja predstavla vlasništvo, tj. idealan udio u </a:t>
            </a:r>
            <a:r>
              <a:rPr lang="hr-HR" dirty="0" smtClean="0"/>
              <a:t>vlasništvu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Veličina udjela ovisi o ukupnom broju izdanih </a:t>
            </a:r>
            <a:r>
              <a:rPr lang="hr-HR" dirty="0" smtClean="0"/>
              <a:t>dionica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temeljni je ulog u temeljnom kapitalu </a:t>
            </a:r>
            <a:r>
              <a:rPr lang="hr-HR" dirty="0" smtClean="0"/>
              <a:t>društva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vrijednost dionice će biti veća što je potražnja za njima veća bez obzira na njihovu nominalnu vrijednost</a:t>
            </a:r>
          </a:p>
        </p:txBody>
      </p:sp>
    </p:spTree>
    <p:extLst>
      <p:ext uri="{BB962C8B-B14F-4D97-AF65-F5344CB8AC3E}">
        <p14:creationId xmlns:p14="http://schemas.microsoft.com/office/powerpoint/2010/main" val="408267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Dionice su postojane i valjane sve dok posluje trgovačko društvo koje ih je </a:t>
            </a:r>
            <a:r>
              <a:rPr lang="hr-HR" dirty="0" smtClean="0"/>
              <a:t>emitiralo</a:t>
            </a:r>
          </a:p>
          <a:p>
            <a:pPr marL="0" indent="0">
              <a:buNone/>
            </a:pP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86745"/>
            <a:ext cx="4333875" cy="230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98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Prema </a:t>
            </a:r>
            <a:r>
              <a:rPr lang="hr-HR" dirty="0" smtClean="0"/>
              <a:t>redoslijedu izdavanja dionica možemo ih klasificirati na: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osnivačke, dionice prve emisije</a:t>
            </a:r>
          </a:p>
          <a:p>
            <a:r>
              <a:rPr lang="hr-HR" dirty="0" smtClean="0"/>
              <a:t>dionice novih emisija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9338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3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KAPITALNA DOBIT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porastom cijene dionica dobiva se kapitalna dobit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5143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78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DIVIDENDA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isplaćeni dio ostvarenog ili zadržanog dobitka dioničara</a:t>
            </a: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37" y="2971800"/>
            <a:ext cx="6286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86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OBVEZNICE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su vrijednosnice koje sadržavaju obvezu plaćanja glavnice i pripadajuće kamate za određeno razdoblje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tiskaju se na određenu vrijednost i u posebnom </a:t>
            </a:r>
            <a:r>
              <a:rPr lang="hr-HR" dirty="0" smtClean="0"/>
              <a:t>obliku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otplaćuju se obročno ili odjednom nakon isteka roka koji je naznačen na njima.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6156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</TotalTime>
  <Words>321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Poslovi posredovanja u inicijalnim ponudama vrijednosnica</vt:lpstr>
      <vt:lpstr>TRŽIŠTE KAPITALA</vt:lpstr>
      <vt:lpstr>Tržišta</vt:lpstr>
      <vt:lpstr>Dionica</vt:lpstr>
      <vt:lpstr>PowerPoint Presentation</vt:lpstr>
      <vt:lpstr>Prema redoslijedu izdavanja dionica možemo ih klasificirati na:</vt:lpstr>
      <vt:lpstr>KAPITALNA DOBIT</vt:lpstr>
      <vt:lpstr>DIVIDENDA</vt:lpstr>
      <vt:lpstr>OBVEZNICE</vt:lpstr>
      <vt:lpstr>PowerPoint Presentation</vt:lpstr>
      <vt:lpstr>VRSTE OBVEZNICA</vt:lpstr>
      <vt:lpstr>PowerPoint Presentation</vt:lpstr>
      <vt:lpstr>Način prodaje dionica i obveznica</vt:lpstr>
      <vt:lpstr>Zadaća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Poslovi posredovanja u inicijalnim ponudama vrijednosnica</dc:title>
  <dc:creator>Ana</dc:creator>
  <cp:lastModifiedBy>Aračić</cp:lastModifiedBy>
  <cp:revision>7</cp:revision>
  <dcterms:created xsi:type="dcterms:W3CDTF">2006-08-16T00:00:00Z</dcterms:created>
  <dcterms:modified xsi:type="dcterms:W3CDTF">2020-03-25T09:08:54Z</dcterms:modified>
</cp:coreProperties>
</file>