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ZDRAVSTENO PUTNO OSIGURANJE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4. razred </a:t>
            </a:r>
          </a:p>
          <a:p>
            <a:r>
              <a:rPr lang="hr-HR" dirty="0" smtClean="0"/>
              <a:t>Treća ekonomska škola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724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Izaberi jedan oblik osiguranja i napiši vlastitu priču korištenja zdravstvenog putnog osiguranja.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621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osiguranju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vrsta osiguranja kojoj je cilj osiguranje zdravstvene zaštite prilikom putovanja i boravka u inozemstvu</a:t>
            </a:r>
          </a:p>
          <a:p>
            <a:r>
              <a:rPr lang="hr-HR" dirty="0" smtClean="0"/>
              <a:t>ugovara se jer se osiguranik (putnik) želi osj</a:t>
            </a:r>
            <a:r>
              <a:rPr lang="hr-HR" dirty="0"/>
              <a:t>ećati bezbrižno i </a:t>
            </a:r>
            <a:r>
              <a:rPr lang="hr-HR" dirty="0" smtClean="0"/>
              <a:t>sigurno</a:t>
            </a:r>
          </a:p>
          <a:p>
            <a:r>
              <a:rPr lang="hr-HR" dirty="0" smtClean="0"/>
              <a:t>osim neugodnosti oštećenja zdravlja, na putovanju se mogu dogoditi i neplanirani,ali značajni financijski izdaci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477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Ova vrsta osiguranja pokriva troškove nastale zbog: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HR" dirty="0" smtClean="0"/>
              <a:t>pregleda liječnika, uključujući i kućnu posjetu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nabave propisanih lijekova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bolničkog liječenja i/ili prijevoza vozilom hitne pomoći do najbliže bolnice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prijevoza osiguranika u domovinu, ako se iz opravdanih zdravstvenih razloga ne može vratiti na način koji je prvobitno namjeravao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prijevoza preminule osobe u domovinu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12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Dodatno osiguranje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Osiguranje od nezgode – od posljedica nesretnog slučaja na putovanju</a:t>
            </a:r>
          </a:p>
          <a:p>
            <a:endParaRPr lang="hr-HR" dirty="0" smtClean="0"/>
          </a:p>
          <a:p>
            <a:r>
              <a:rPr lang="hr-HR" dirty="0" smtClean="0"/>
              <a:t>osiguranje privatne odgovornosti – od eventualne štete po zdravlje ili imovinu trećih osoba</a:t>
            </a:r>
          </a:p>
          <a:p>
            <a:endParaRPr lang="hr-HR" dirty="0" smtClean="0"/>
          </a:p>
          <a:p>
            <a:r>
              <a:rPr lang="hr-HR" dirty="0" smtClean="0"/>
              <a:t>osiguranje prtljage – za vrijeme putovanja (gubitak ili kašnjenje prtljage pri transportu)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osiguranje od otkaza putovanja –nepredviđene okolnosti mogu utjecati na otkazivanje putovanja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327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Oblici osiguranja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chemeClr val="accent4">
                    <a:lumMod val="75000"/>
                  </a:schemeClr>
                </a:solidFill>
              </a:rPr>
              <a:t>POJEDINAČNO </a:t>
            </a:r>
            <a:r>
              <a:rPr lang="hr-HR" dirty="0" smtClean="0"/>
              <a:t>– polica glasi na ime i prezime jednog osiguranika</a:t>
            </a:r>
          </a:p>
          <a:p>
            <a:r>
              <a:rPr lang="hr-HR" b="1" dirty="0" smtClean="0">
                <a:solidFill>
                  <a:schemeClr val="accent4">
                    <a:lumMod val="75000"/>
                  </a:schemeClr>
                </a:solidFill>
              </a:rPr>
              <a:t>OBITELJSKO</a:t>
            </a:r>
            <a:r>
              <a:rPr lang="hr-HR" dirty="0" smtClean="0"/>
              <a:t> – ugovara se za članove obitelji koje se navodi na polici/privitku police</a:t>
            </a:r>
          </a:p>
          <a:p>
            <a:r>
              <a:rPr lang="hr-HR" b="1" dirty="0" smtClean="0">
                <a:solidFill>
                  <a:schemeClr val="accent4">
                    <a:lumMod val="75000"/>
                  </a:schemeClr>
                </a:solidFill>
              </a:rPr>
              <a:t>GRUPNO</a:t>
            </a:r>
            <a:r>
              <a:rPr lang="hr-HR" dirty="0" smtClean="0"/>
              <a:t> – ugovara se za više osoba na jednoj polici s popisom članova grupe na polici/u privitku </a:t>
            </a:r>
          </a:p>
          <a:p>
            <a:r>
              <a:rPr lang="hr-HR" dirty="0" smtClean="0"/>
              <a:t>(ime i prezime, datum rođenja, adresa, broj putovnice)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843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</a:t>
            </a:r>
            <a:r>
              <a:rPr lang="hr-HR" dirty="0" smtClean="0"/>
              <a:t>rajanje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Osiguranje se može sklopiti na razdoblje od jednog dana nadalje.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860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Premija osiguranja ovisi o: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obliku osiguranja ( pojedinačno, obiteljsko ili grupno)</a:t>
            </a:r>
          </a:p>
          <a:p>
            <a:r>
              <a:rPr lang="hr-HR" dirty="0" smtClean="0"/>
              <a:t>trajanju putovanja</a:t>
            </a:r>
          </a:p>
          <a:p>
            <a:r>
              <a:rPr lang="hr-HR" dirty="0" smtClean="0"/>
              <a:t>osiguranoj svoti</a:t>
            </a:r>
          </a:p>
          <a:p>
            <a:r>
              <a:rPr lang="hr-HR" dirty="0" smtClean="0"/>
              <a:t>ostalim čimbenicima sukladno Premijskom sustavu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483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Kada su isključene obveze osiguravatelja?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slučaju potresa, epidemija...</a:t>
            </a:r>
          </a:p>
          <a:p>
            <a:r>
              <a:rPr lang="hr-HR" dirty="0" smtClean="0"/>
              <a:t>kod pokušaja samoubojstva ili samoozljeđivanja...</a:t>
            </a:r>
          </a:p>
          <a:p>
            <a:r>
              <a:rPr lang="hr-HR" dirty="0" smtClean="0"/>
              <a:t>nezgode nastale pri počinjenju kaznenog djela ili prekršaja..</a:t>
            </a:r>
          </a:p>
          <a:p>
            <a:r>
              <a:rPr lang="hr-HR" dirty="0" smtClean="0"/>
              <a:t>kod prekomjernog uživanja alkohola, droga ili lijekova</a:t>
            </a:r>
          </a:p>
          <a:p>
            <a:r>
              <a:rPr lang="hr-HR" dirty="0" smtClean="0"/>
              <a:t>kod estetskih zahvata ili kozmetičkih operacija</a:t>
            </a:r>
          </a:p>
          <a:p>
            <a:r>
              <a:rPr lang="hr-HR" dirty="0" smtClean="0"/>
              <a:t>kod nezgoda u alpinizmu, padobranstvu...</a:t>
            </a:r>
          </a:p>
          <a:p>
            <a:r>
              <a:rPr lang="hr-HR" dirty="0" smtClean="0"/>
              <a:t>nezgode koju je osiguranik sam izazvao...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95237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Zadatak1: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 komentar ove objave napišite primjer iz prakse!</a:t>
            </a:r>
          </a:p>
          <a:p>
            <a:r>
              <a:rPr lang="hr-HR" dirty="0"/>
              <a:t>Pronađite uz pomoć interneta osiguravajuće društvo koje nudi </a:t>
            </a:r>
            <a:r>
              <a:rPr lang="hr-HR" dirty="0" smtClean="0"/>
              <a:t>ugovaranje zdravstvenog putnog osiguranja</a:t>
            </a:r>
          </a:p>
          <a:p>
            <a:endParaRPr lang="hr-HR" dirty="0"/>
          </a:p>
          <a:p>
            <a:r>
              <a:rPr lang="hr-HR" dirty="0"/>
              <a:t>Predstavi nam </a:t>
            </a:r>
            <a:r>
              <a:rPr lang="hr-HR" dirty="0" smtClean="0"/>
              <a:t>izabrano osiguranje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30748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345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ZDRAVSTENO PUTNO OSIGURANJE</vt:lpstr>
      <vt:lpstr>O osiguranju</vt:lpstr>
      <vt:lpstr>Ova vrsta osiguranja pokriva troškove nastale zbog:</vt:lpstr>
      <vt:lpstr>Dodatno osiguranje</vt:lpstr>
      <vt:lpstr>Oblici osiguranja</vt:lpstr>
      <vt:lpstr>Trajanje</vt:lpstr>
      <vt:lpstr>Premija osiguranja ovisi o:</vt:lpstr>
      <vt:lpstr>Kada su isključene obveze osiguravatelja?</vt:lpstr>
      <vt:lpstr>Zadatak1:</vt:lpstr>
      <vt:lpstr>Zadatak 2.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ZDRAVSTENO PUTNO OSIGURANJE</dc:title>
  <dc:creator>Ana</dc:creator>
  <cp:lastModifiedBy>Aračić</cp:lastModifiedBy>
  <cp:revision>3</cp:revision>
  <dcterms:created xsi:type="dcterms:W3CDTF">2006-08-16T00:00:00Z</dcterms:created>
  <dcterms:modified xsi:type="dcterms:W3CDTF">2020-03-18T20:41:10Z</dcterms:modified>
</cp:coreProperties>
</file>