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2" r:id="rId6"/>
    <p:sldId id="263" r:id="rId7"/>
    <p:sldId id="264" r:id="rId8"/>
    <p:sldId id="259" r:id="rId9"/>
    <p:sldId id="260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OSIGURANJE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Treća ekonomska škola</a:t>
            </a:r>
          </a:p>
          <a:p>
            <a:r>
              <a:rPr lang="hr-HR" dirty="0" smtClean="0"/>
              <a:t>3. razred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60675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POSLOVI OSIGURANJA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sklapanje i ispunjavanje ugovora o životnom i neživotnom osiguranju,odnosno reosiguranju, osim obveznih socijalnih osiguranja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2495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HANFA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nadzor tržišta osiguranja provodi Agencija za nadzor financijskih usluga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7681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OSIGURANJE</a:t>
            </a:r>
            <a:br>
              <a:rPr lang="hr-HR" dirty="0" smtClean="0"/>
            </a:br>
            <a:r>
              <a:rPr lang="hr-HR" dirty="0" smtClean="0"/>
              <a:t>- pojam, funkcije i temeljni poslovi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Svaka osoba, pojedinac i njegova imovina neprekidno su izloženi različitim opasnostima koje se često ne mogu spriječiti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9565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OSIGURANJE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- gospodarska djelatnost kojom se prikuplja novac radi zaštite osoba i imovine od štetnih posljedica izvanrednih događaja, odnosno, otklanjanje štetnih posljedica nastupanja tih događaja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930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SVRHA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je prenošenje rizika iz našeg okruženja s osiguranika na osiguravatelja, koji,dakako, prihvaća pbvezu nadoknade slučajne štete onima kod kojih su nastale i raspoređuje ih na sve članove na načelima uzajamnosti i solidarnosti.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359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Funkcije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Osnovna funkcija osiguranja:</a:t>
            </a:r>
          </a:p>
          <a:p>
            <a:pPr lvl="1"/>
            <a:r>
              <a:rPr lang="hr-HR" dirty="0" smtClean="0"/>
              <a:t>neposredna zaštita </a:t>
            </a:r>
          </a:p>
          <a:p>
            <a:pPr lvl="2"/>
            <a:r>
              <a:rPr lang="hr-HR" dirty="0" smtClean="0"/>
              <a:t>mjere sprječavanja nastanka štete</a:t>
            </a:r>
          </a:p>
          <a:p>
            <a:pPr lvl="2"/>
            <a:r>
              <a:rPr lang="hr-HR" dirty="0" smtClean="0"/>
              <a:t>mjere suzbijanja već nastale štete</a:t>
            </a:r>
            <a:endParaRPr lang="hr-HR" dirty="0"/>
          </a:p>
          <a:p>
            <a:pPr marL="88900" lvl="2" indent="0">
              <a:buNone/>
            </a:pPr>
            <a:r>
              <a:rPr lang="hr-HR" dirty="0" smtClean="0"/>
              <a:t>Financijsko-akumulacijska funkcija – ulaganje prikupljanog novca u pojedine gospodarske grane zbog razvoja neke zemlje</a:t>
            </a:r>
          </a:p>
          <a:p>
            <a:pPr marL="88900" lvl="2" indent="0">
              <a:buNone/>
            </a:pPr>
            <a:r>
              <a:rPr lang="hr-HR" dirty="0" smtClean="0"/>
              <a:t>Društvena funkcija:</a:t>
            </a:r>
          </a:p>
          <a:p>
            <a:pPr marL="88900" lvl="2" indent="0">
              <a:buNone/>
            </a:pPr>
            <a:r>
              <a:rPr lang="hr-HR" dirty="0"/>
              <a:t>	</a:t>
            </a:r>
            <a:r>
              <a:rPr lang="hr-HR" dirty="0" smtClean="0"/>
              <a:t>gospodarska zaštita čovjeka i njegove imovine</a:t>
            </a:r>
          </a:p>
          <a:p>
            <a:pPr marL="88900" lvl="2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26327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SUDIONICI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OSIGURATELJ</a:t>
            </a:r>
          </a:p>
          <a:p>
            <a:pPr marL="0" indent="0">
              <a:buNone/>
            </a:pPr>
            <a:r>
              <a:rPr lang="hr-HR" dirty="0"/>
              <a:t>	</a:t>
            </a:r>
            <a:r>
              <a:rPr lang="hr-HR" dirty="0" smtClean="0"/>
              <a:t>Pravna osoba-(osiguravajuće društvo( s kojom je sklopljen ugovor o osiguranju i koja se obvezuje da će nadoknaditi štetu tj. ISPLATITI OSIGURNINU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18810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UGOVARATELJ OSIGURANJA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Pravna ili fizička osoba s kojom je osiguratelj sklopio ugovor o osiguranju.</a:t>
            </a:r>
          </a:p>
          <a:p>
            <a:r>
              <a:rPr lang="hr-HR" dirty="0" smtClean="0"/>
              <a:t>on plaća premiju osiguranja</a:t>
            </a:r>
          </a:p>
          <a:p>
            <a:r>
              <a:rPr lang="hr-HR" dirty="0" smtClean="0"/>
              <a:t>može ujedno biti i osiguranik, ali i ne mora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107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OSIGURANIK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osoba čiji je imovinski interes osiguran</a:t>
            </a:r>
          </a:p>
          <a:p>
            <a:r>
              <a:rPr lang="hr-HR" dirty="0" smtClean="0"/>
              <a:t>može biti i ugovaratelj osiguranja, ali i ne mora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88742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REOSIGURAVATELJ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Osiguravajuće društvo koje ugovorom o reosiguranju preuziima obvezu da izvornom osiguravatelju plati dio ili sav iznos štete koju bi on trebao platiti svom osiguraniku.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6136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</TotalTime>
  <Words>223</Words>
  <Application>Microsoft Office PowerPoint</Application>
  <PresentationFormat>On-screen Show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OSIGURANJE</vt:lpstr>
      <vt:lpstr>OSIGURANJE - pojam, funkcije i temeljni poslovi</vt:lpstr>
      <vt:lpstr>OSIGURANJE</vt:lpstr>
      <vt:lpstr>SVRHA</vt:lpstr>
      <vt:lpstr>Funkcije</vt:lpstr>
      <vt:lpstr>SUDIONICI</vt:lpstr>
      <vt:lpstr>UGOVARATELJ OSIGURANJA</vt:lpstr>
      <vt:lpstr>OSIGURANIK</vt:lpstr>
      <vt:lpstr>REOSIGURAVATELJ</vt:lpstr>
      <vt:lpstr>POSLOVI OSIGURANJA</vt:lpstr>
      <vt:lpstr>HANFA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</dc:creator>
  <cp:lastModifiedBy>Aračić</cp:lastModifiedBy>
  <cp:revision>3</cp:revision>
  <dcterms:created xsi:type="dcterms:W3CDTF">2006-08-16T00:00:00Z</dcterms:created>
  <dcterms:modified xsi:type="dcterms:W3CDTF">2020-04-01T12:22:11Z</dcterms:modified>
</cp:coreProperties>
</file>