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ener.hr/osiguranje-od-odgovornosti-za-pravne-osobe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OSIGURANJE OD PROFESIONALNE ODGOVORNOSTI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4. RAZRED</a:t>
            </a:r>
          </a:p>
          <a:p>
            <a:r>
              <a:rPr lang="hr-HR" dirty="0" smtClean="0"/>
              <a:t>TREĆA EKONOMSKA ŠKOLA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2981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 komentar ove objave napišite primjer iz prakse!</a:t>
            </a:r>
          </a:p>
          <a:p>
            <a:r>
              <a:rPr lang="hr-HR" dirty="0" smtClean="0"/>
              <a:t>Pronađite uz pomoć interneta osiguravajuće društvo koje nudi ugovaranje osiguranja od profesionalne odgovornosti.</a:t>
            </a:r>
          </a:p>
          <a:p>
            <a:r>
              <a:rPr lang="hr-HR" dirty="0" smtClean="0"/>
              <a:t>Predstavi nam neku vrstu osiguranja od profesionalne odgovornosti koje nudi to osiguravajuće društvo.</a:t>
            </a:r>
          </a:p>
          <a:p>
            <a:endParaRPr lang="hr-HR" dirty="0"/>
          </a:p>
          <a:p>
            <a:r>
              <a:rPr lang="hr-HR" dirty="0"/>
              <a:t>Npr.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www.wiener.hr/osiguranje-od-odgovornosti-za-pravne-osobe.aspx</a:t>
            </a:r>
            <a:r>
              <a:rPr lang="hr-HR" dirty="0" smtClean="0"/>
              <a:t> </a:t>
            </a:r>
          </a:p>
          <a:p>
            <a:r>
              <a:rPr lang="hr-HR" dirty="0" smtClean="0"/>
              <a:t>Na dnu stranice imate dokumente za preuzimanje s primjerima, molim Vas da proučite ponudu na tržištu i prestavite ostalima bitne karakteristike</a:t>
            </a:r>
          </a:p>
        </p:txBody>
      </p:sp>
    </p:spTree>
    <p:extLst>
      <p:ext uri="{BB962C8B-B14F-4D97-AF65-F5344CB8AC3E}">
        <p14:creationId xmlns:p14="http://schemas.microsoft.com/office/powerpoint/2010/main" val="201221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OD PROFESIONALNE ODGOVONOSTI POKRIVA NASTALU IMOVINSKU ŠTETU OD POSLJEDICA PROPUSTA ODNOSNO STRUČNE POGREŠKE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00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DJELATNOSTI za koje je predviđeno ugovaranje osiguranja: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knjigovođe/računovođe</a:t>
            </a:r>
          </a:p>
          <a:p>
            <a:r>
              <a:rPr lang="hr-HR" dirty="0" smtClean="0"/>
              <a:t>odvjetnici</a:t>
            </a:r>
          </a:p>
          <a:p>
            <a:r>
              <a:rPr lang="hr-HR" dirty="0" smtClean="0"/>
              <a:t>revizori</a:t>
            </a:r>
          </a:p>
          <a:p>
            <a:r>
              <a:rPr lang="hr-HR" dirty="0" smtClean="0"/>
              <a:t>stečajni upravitelji</a:t>
            </a:r>
          </a:p>
          <a:p>
            <a:r>
              <a:rPr lang="hr-HR" dirty="0" smtClean="0"/>
              <a:t>zaštitari</a:t>
            </a:r>
          </a:p>
          <a:p>
            <a:r>
              <a:rPr lang="hr-HR" dirty="0" smtClean="0"/>
              <a:t>liječničke, stomatološke i ljekarničke djelatnosti</a:t>
            </a:r>
          </a:p>
          <a:p>
            <a:r>
              <a:rPr lang="hr-HR" dirty="0" smtClean="0"/>
              <a:t>....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469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OSIGURANJE OD PROFESIONALNE ODGOVORNOSTI, ZA RAZLIKU OD OSIGURANJA OD OPĆE ODGOVORNOSTI, POKRIVA ČISTO IMOVINSKU ŠTETU KOJA NIJE NASTALA NI NA OSOBAMA NI NA STVARIMA VEĆ KAO POSLJEDICA PROPUSTA – STRUČNE POGREŠKE.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57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UGOVORNA ODGOVORNOST  podrazumijeva postojanje određenog ugovornog odnosa iumeđu osiguranika i oštećenika.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778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10712"/>
          </a:xfrm>
        </p:spPr>
        <p:txBody>
          <a:bodyPr>
            <a:normAutofit/>
          </a:bodyPr>
          <a:lstStyle/>
          <a:p>
            <a:r>
              <a:rPr lang="hr-HR" dirty="0" smtClean="0"/>
              <a:t>Primjer 1.</a:t>
            </a:r>
            <a:br>
              <a:rPr lang="hr-HR" dirty="0" smtClean="0"/>
            </a:br>
            <a:r>
              <a:rPr lang="hr-HR" dirty="0" smtClean="0"/>
              <a:t>KNJIGOVODSTVENO –RAČUNOVODSTVENE DJELATNOSTI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09800"/>
          </a:xfrm>
        </p:spPr>
        <p:txBody>
          <a:bodyPr/>
          <a:lstStyle/>
          <a:p>
            <a:r>
              <a:rPr lang="hr-HR" dirty="0" smtClean="0"/>
              <a:t>ovom vrstom osiguranja pokrivena je odgovornost prema poduzetniku za kojeg osiguranik obavlja poslove iz svoje djelatnosti.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473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3911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Primjer 2.</a:t>
            </a:r>
            <a:br>
              <a:rPr lang="hr-HR" dirty="0" smtClean="0"/>
            </a:br>
            <a:r>
              <a:rPr lang="hr-HR" dirty="0" smtClean="0"/>
              <a:t>OSIGURANJE OD ODGOVORNOSTI ODVJETNIKA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U ovom je slučaju predmet osiguranja šteta nastala prema  trećim osobama obavljanjem usluga odvjetništva.</a:t>
            </a:r>
          </a:p>
          <a:p>
            <a:r>
              <a:rPr lang="hr-HR" dirty="0" smtClean="0"/>
              <a:t>Osiguranim slučajem smatra se svaki propušteni oblik pravne zaštite ili učinjena pogreška kojom se nanosi šteta trećim osobama.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20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rijava štete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postupak i način prijave određuje osiguravatelj</a:t>
            </a:r>
          </a:p>
          <a:p>
            <a:r>
              <a:rPr lang="hr-HR" dirty="0" smtClean="0"/>
              <a:t>najčešće je to: mailom, telefonom, online obrazac prijave ili osobnim dolaskom...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502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Dokumentacija za prijavu štete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medicinska dokumentacija – ako postoji</a:t>
            </a:r>
          </a:p>
          <a:p>
            <a:r>
              <a:rPr lang="hr-HR" dirty="0" smtClean="0"/>
              <a:t>izjave svjedoka – ako postoje</a:t>
            </a:r>
          </a:p>
          <a:p>
            <a:r>
              <a:rPr lang="hr-HR" dirty="0" smtClean="0"/>
              <a:t>računi – vezani uz štetni događaj</a:t>
            </a:r>
          </a:p>
          <a:p>
            <a:r>
              <a:rPr lang="hr-HR" dirty="0" smtClean="0"/>
              <a:t>popunjen obrazac prijave</a:t>
            </a:r>
          </a:p>
          <a:p>
            <a:r>
              <a:rPr lang="hr-HR" dirty="0" smtClean="0"/>
              <a:t>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9338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257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OSIGURANJE OD PROFESIONALNE ODGOVORNOSTI</vt:lpstr>
      <vt:lpstr>PowerPoint Presentation</vt:lpstr>
      <vt:lpstr>DJELATNOSTI za koje je predviđeno ugovaranje osiguranja:</vt:lpstr>
      <vt:lpstr>PowerPoint Presentation</vt:lpstr>
      <vt:lpstr>PowerPoint Presentation</vt:lpstr>
      <vt:lpstr>Primjer 1. KNJIGOVODSTVENO –RAČUNOVODSTVENE DJELATNOSTI</vt:lpstr>
      <vt:lpstr>      Primjer 2. OSIGURANJE OD ODGOVORNOSTI ODVJETNIKA</vt:lpstr>
      <vt:lpstr>Prijava štete</vt:lpstr>
      <vt:lpstr>Dokumentacija za prijavu štete</vt:lpstr>
      <vt:lpstr>Zadatak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OSIGURANJE OD PROFESIONALNE ODGOVORNOSTI</dc:title>
  <dc:creator>Ana</dc:creator>
  <cp:lastModifiedBy>Aračić</cp:lastModifiedBy>
  <cp:revision>4</cp:revision>
  <dcterms:created xsi:type="dcterms:W3CDTF">2006-08-16T00:00:00Z</dcterms:created>
  <dcterms:modified xsi:type="dcterms:W3CDTF">2020-03-18T19:42:47Z</dcterms:modified>
</cp:coreProperties>
</file>