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wiener.hr/osiguranje-od-odgovornosti-za-pravne-osobe.aspx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OSIGURANJE OD PROFESIONALNE ODGOVORNOSTI</a:t>
            </a:r>
            <a:endParaRPr lang="hr-H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endParaRPr lang="hr-HR" dirty="0" smtClean="0"/>
          </a:p>
          <a:p>
            <a:endParaRPr lang="hr-HR" dirty="0"/>
          </a:p>
          <a:p>
            <a:r>
              <a:rPr lang="hr-HR" dirty="0" smtClean="0"/>
              <a:t>4. RAZRED</a:t>
            </a:r>
          </a:p>
          <a:p>
            <a:r>
              <a:rPr lang="hr-HR" dirty="0" smtClean="0"/>
              <a:t>TREĆA EKONOMSKA ŠKOLA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9229818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Zadatak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r-HR" dirty="0" smtClean="0"/>
              <a:t>U komentar ove objave napišite primjer iz prakse!</a:t>
            </a:r>
          </a:p>
          <a:p>
            <a:r>
              <a:rPr lang="hr-HR" dirty="0" smtClean="0"/>
              <a:t>Pronađite uz pomoć interneta osiguravajuće društvo koje nudi ugovaranje osiguranja od profesionalne odgovornosti.</a:t>
            </a:r>
          </a:p>
          <a:p>
            <a:r>
              <a:rPr lang="hr-HR" dirty="0" smtClean="0"/>
              <a:t>Predstavi nam neku vrstu osiguranja od profesionalne odgovornosti koje nudi to osiguravajuće društvo.</a:t>
            </a:r>
          </a:p>
          <a:p>
            <a:endParaRPr lang="hr-HR" dirty="0"/>
          </a:p>
          <a:p>
            <a:r>
              <a:rPr lang="hr-HR" dirty="0"/>
              <a:t>Npr. </a:t>
            </a:r>
            <a:r>
              <a:rPr lang="hr-HR" dirty="0">
                <a:hlinkClick r:id="rId2"/>
              </a:rPr>
              <a:t>https://</a:t>
            </a:r>
            <a:r>
              <a:rPr lang="hr-HR" dirty="0" smtClean="0">
                <a:hlinkClick r:id="rId2"/>
              </a:rPr>
              <a:t>www.wiener.hr/osiguranje-od-odgovornosti-za-pravne-osobe.aspx</a:t>
            </a:r>
            <a:r>
              <a:rPr lang="hr-HR" dirty="0" smtClean="0"/>
              <a:t> </a:t>
            </a:r>
          </a:p>
          <a:p>
            <a:r>
              <a:rPr lang="hr-HR" dirty="0" smtClean="0"/>
              <a:t>Na dnu stranice imate dokumente za preuzimanje s primjerima, molim Vas da proučite ponudu na tržištu i prestavite ostalima bitne karakteristike</a:t>
            </a:r>
          </a:p>
        </p:txBody>
      </p:sp>
    </p:spTree>
    <p:extLst>
      <p:ext uri="{BB962C8B-B14F-4D97-AF65-F5344CB8AC3E}">
        <p14:creationId xmlns:p14="http://schemas.microsoft.com/office/powerpoint/2010/main" val="20122109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OSIGURANJE OD PROFESIONALNE ODGOVONOSTI POKRIVA NASTALU IMOVINSKU ŠTETU OD POSLJEDICA PROPUSTA ODNOSNO STRUČNE POGREŠKE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750025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DJELATNOSTI za koje je predviđeno ugovaranje osiguranja: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knjigovođe/računovođe</a:t>
            </a:r>
          </a:p>
          <a:p>
            <a:r>
              <a:rPr lang="hr-HR" dirty="0" smtClean="0"/>
              <a:t>odvjetnici</a:t>
            </a:r>
          </a:p>
          <a:p>
            <a:r>
              <a:rPr lang="hr-HR" dirty="0" smtClean="0"/>
              <a:t>revizori</a:t>
            </a:r>
          </a:p>
          <a:p>
            <a:r>
              <a:rPr lang="hr-HR" dirty="0" smtClean="0"/>
              <a:t>stečajni upravitelji</a:t>
            </a:r>
          </a:p>
          <a:p>
            <a:r>
              <a:rPr lang="hr-HR" dirty="0" smtClean="0"/>
              <a:t>zaštitari</a:t>
            </a:r>
          </a:p>
          <a:p>
            <a:r>
              <a:rPr lang="hr-HR" dirty="0" smtClean="0"/>
              <a:t>liječničke, stomatološke i ljekarničke djelatnosti</a:t>
            </a:r>
          </a:p>
          <a:p>
            <a:r>
              <a:rPr lang="hr-HR" dirty="0" smtClean="0"/>
              <a:t>....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8246920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dirty="0" smtClean="0"/>
              <a:t>OSIGURANJE OD PROFESIONALNE ODGOVORNOSTI, ZA RAZLIKU OD OSIGURANJA OD OPĆE ODGOVORNOSTI, POKRIVA ČISTO IMOVINSKU ŠTETU KOJA NIJE NASTALA NI NA OSOBAMA NI NA STVARIMA VEĆ KAO POSLJEDICA PROPUSTA – STRUČNE POGREŠKE.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985733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UGOVORNA ODGOVORNOST  podrazumijeva postojanje određenog ugovornog odnosa iumeđu osiguranika i oštećenika.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7777814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3410712"/>
          </a:xfrm>
        </p:spPr>
        <p:txBody>
          <a:bodyPr>
            <a:normAutofit/>
          </a:bodyPr>
          <a:lstStyle/>
          <a:p>
            <a:r>
              <a:rPr lang="hr-HR" dirty="0" smtClean="0"/>
              <a:t>Primjer 1.</a:t>
            </a:r>
            <a:br>
              <a:rPr lang="hr-HR" dirty="0" smtClean="0"/>
            </a:br>
            <a:r>
              <a:rPr lang="hr-HR" dirty="0" smtClean="0"/>
              <a:t>KNJIGOVODSTVENO –RAČUNOVODSTVENE DJELATNOSTI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114800"/>
            <a:ext cx="8229600" cy="2209800"/>
          </a:xfrm>
        </p:spPr>
        <p:txBody>
          <a:bodyPr/>
          <a:lstStyle/>
          <a:p>
            <a:r>
              <a:rPr lang="hr-HR" dirty="0" smtClean="0"/>
              <a:t>ovom vrstom osiguranja pokrivena je odgovornost prema poduzetniku za kojeg osiguranik obavlja poslove iz svoje djelatnosti.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2847344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2039112"/>
          </a:xfrm>
        </p:spPr>
        <p:txBody>
          <a:bodyPr>
            <a:normAutofit fontScale="90000"/>
          </a:bodyPr>
          <a:lstStyle/>
          <a:p>
            <a:r>
              <a:rPr lang="hr-HR" dirty="0" smtClean="0"/>
              <a:t/>
            </a:r>
            <a:br>
              <a:rPr lang="hr-HR" dirty="0" smtClean="0"/>
            </a:br>
            <a:r>
              <a:rPr lang="hr-HR" dirty="0"/>
              <a:t/>
            </a:r>
            <a:br>
              <a:rPr lang="hr-HR" dirty="0"/>
            </a:br>
            <a:r>
              <a:rPr lang="hr-HR" dirty="0" smtClean="0"/>
              <a:t/>
            </a:r>
            <a:br>
              <a:rPr lang="hr-HR" dirty="0" smtClean="0"/>
            </a:br>
            <a:r>
              <a:rPr lang="hr-HR" dirty="0"/>
              <a:t/>
            </a:r>
            <a:br>
              <a:rPr lang="hr-HR" dirty="0"/>
            </a:br>
            <a:r>
              <a:rPr lang="hr-HR" dirty="0" smtClean="0"/>
              <a:t/>
            </a:r>
            <a:br>
              <a:rPr lang="hr-HR" dirty="0" smtClean="0"/>
            </a:br>
            <a:r>
              <a:rPr lang="hr-HR" dirty="0"/>
              <a:t/>
            </a:r>
            <a:br>
              <a:rPr lang="hr-HR" dirty="0"/>
            </a:br>
            <a:r>
              <a:rPr lang="hr-HR" dirty="0" smtClean="0"/>
              <a:t>Primjer 2.</a:t>
            </a:r>
            <a:br>
              <a:rPr lang="hr-HR" dirty="0" smtClean="0"/>
            </a:br>
            <a:r>
              <a:rPr lang="hr-HR" dirty="0" smtClean="0"/>
              <a:t>OSIGURANJE OD ODGOVORNOSTI ODVJETNIKA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 smtClean="0"/>
          </a:p>
          <a:p>
            <a:endParaRPr lang="hr-HR" dirty="0"/>
          </a:p>
          <a:p>
            <a:r>
              <a:rPr lang="hr-HR" dirty="0" smtClean="0"/>
              <a:t>U ovom je slučaju predmet osiguranja šteta nastala prema  trećim osobama obavljanjem usluga odvjetništva.</a:t>
            </a:r>
          </a:p>
          <a:p>
            <a:r>
              <a:rPr lang="hr-HR" dirty="0" smtClean="0"/>
              <a:t>Osiguranim slučajem smatra se svaki propušteni oblik pravne zaštite ili učinjena pogreška kojom se nanosi šteta trećim osobama.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132006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P</a:t>
            </a:r>
            <a:r>
              <a:rPr lang="hr-HR" dirty="0" smtClean="0"/>
              <a:t>rijava štete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postupak i način prijave određuje osiguravatelj</a:t>
            </a:r>
          </a:p>
          <a:p>
            <a:r>
              <a:rPr lang="hr-HR" dirty="0" smtClean="0"/>
              <a:t>najčešće je to: mailom, telefonom, online obrazac prijave ili osobnim dolaskom...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0550207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Dokumentacija za prijavu štete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medicinska dokumentacija – ako postoji</a:t>
            </a:r>
          </a:p>
          <a:p>
            <a:r>
              <a:rPr lang="hr-HR" dirty="0" smtClean="0"/>
              <a:t>izjave svjedoka – ako postoje</a:t>
            </a:r>
          </a:p>
          <a:p>
            <a:r>
              <a:rPr lang="hr-HR" dirty="0" smtClean="0"/>
              <a:t>računi – vezani uz štetni događaj</a:t>
            </a:r>
          </a:p>
          <a:p>
            <a:r>
              <a:rPr lang="hr-HR" dirty="0" smtClean="0"/>
              <a:t>popunjen obrazac prijave</a:t>
            </a:r>
          </a:p>
          <a:p>
            <a:r>
              <a:rPr lang="hr-HR" dirty="0" smtClean="0"/>
              <a:t>...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65933869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30</TotalTime>
  <Words>257</Words>
  <Application>Microsoft Office PowerPoint</Application>
  <PresentationFormat>On-screen Show (4:3)</PresentationFormat>
  <Paragraphs>39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Flow</vt:lpstr>
      <vt:lpstr>OSIGURANJE OD PROFESIONALNE ODGOVORNOSTI</vt:lpstr>
      <vt:lpstr>PowerPoint Presentation</vt:lpstr>
      <vt:lpstr>DJELATNOSTI za koje je predviđeno ugovaranje osiguranja:</vt:lpstr>
      <vt:lpstr>PowerPoint Presentation</vt:lpstr>
      <vt:lpstr>PowerPoint Presentation</vt:lpstr>
      <vt:lpstr>Primjer 1. KNJIGOVODSTVENO –RAČUNOVODSTVENE DJELATNOSTI</vt:lpstr>
      <vt:lpstr>      Primjer 2. OSIGURANJE OD ODGOVORNOSTI ODVJETNIKA</vt:lpstr>
      <vt:lpstr>Prijava štete</vt:lpstr>
      <vt:lpstr>Dokumentacija za prijavu štete</vt:lpstr>
      <vt:lpstr>Zadatak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OSIGURANJE OD PROFESIONALNE ODGOVORNOSTI</dc:title>
  <dc:creator>Ana</dc:creator>
  <cp:lastModifiedBy>Aračić</cp:lastModifiedBy>
  <cp:revision>4</cp:revision>
  <dcterms:created xsi:type="dcterms:W3CDTF">2006-08-16T00:00:00Z</dcterms:created>
  <dcterms:modified xsi:type="dcterms:W3CDTF">2020-03-18T19:42:47Z</dcterms:modified>
</cp:coreProperties>
</file>